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2" r:id="rId5"/>
    <p:sldId id="268" r:id="rId6"/>
    <p:sldId id="262" r:id="rId7"/>
    <p:sldId id="261" r:id="rId8"/>
    <p:sldId id="266" r:id="rId9"/>
    <p:sldId id="269" r:id="rId10"/>
    <p:sldId id="277" r:id="rId11"/>
    <p:sldId id="282" r:id="rId12"/>
    <p:sldId id="285" r:id="rId13"/>
    <p:sldId id="287" r:id="rId14"/>
    <p:sldId id="267" r:id="rId15"/>
    <p:sldId id="286" r:id="rId16"/>
    <p:sldId id="278" r:id="rId17"/>
    <p:sldId id="271" r:id="rId18"/>
    <p:sldId id="279" r:id="rId19"/>
    <p:sldId id="284" r:id="rId20"/>
    <p:sldId id="276" r:id="rId21"/>
    <p:sldId id="281" r:id="rId22"/>
    <p:sldId id="283" r:id="rId23"/>
    <p:sldId id="274" r:id="rId24"/>
    <p:sldId id="270" r:id="rId2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924" y="96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1" qsCatId="simple" csTypeId="urn:microsoft.com/office/officeart/2005/8/colors/accent6_2" csCatId="accent6" phldr="1"/>
      <dgm:spPr/>
      <dgm:t>
        <a:bodyPr rtlCol="0"/>
        <a:lstStyle/>
        <a:p>
          <a:pPr rtl="0"/>
          <a:endParaRPr lang="en-US"/>
        </a:p>
      </dgm:t>
    </dgm:pt>
    <dgm:pt modelId="{AE62509E-8FD5-4BC0-8484-49407DA07B2D}">
      <dgm:prSet phldrT="[Text]" phldr="0"/>
      <dgm:spPr/>
      <dgm:t>
        <a:bodyPr rtlCol="0"/>
        <a:lstStyle/>
        <a:p>
          <a:pPr rtl="0"/>
          <a:r>
            <a:rPr lang="de-DE" noProof="0" dirty="0"/>
            <a:t>Mittwoch 10-12</a:t>
          </a:r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de-DE" noProof="0" dirty="0"/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de-DE" noProof="0" dirty="0"/>
        </a:p>
      </dgm:t>
    </dgm:pt>
    <dgm:pt modelId="{54A260F9-80FA-4E2A-BE87-2C0670B83857}">
      <dgm:prSet phldrT="[Text]" custT="1"/>
      <dgm:spPr/>
      <dgm:t>
        <a:bodyPr rtlCol="0"/>
        <a:lstStyle/>
        <a:p>
          <a:pPr rtl="0"/>
          <a:r>
            <a:rPr lang="de-DE" sz="1600" noProof="0" dirty="0"/>
            <a:t>Einführungsveranstaltung</a:t>
          </a:r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de-DE" noProof="0" dirty="0"/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de-DE" noProof="0" dirty="0"/>
        </a:p>
      </dgm:t>
    </dgm:pt>
    <dgm:pt modelId="{20928AAA-F457-4A09-8AAC-A82210983FBE}">
      <dgm:prSet phldrT="[Text]" phldr="0"/>
      <dgm:spPr/>
      <dgm:t>
        <a:bodyPr rtlCol="0"/>
        <a:lstStyle/>
        <a:p>
          <a:pPr rtl="0"/>
          <a:r>
            <a:rPr lang="de-DE" noProof="0"/>
            <a:t>Ab Mittwoch</a:t>
          </a:r>
          <a:endParaRPr lang="de-DE" noProof="0" dirty="0"/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de-DE" noProof="0" dirty="0"/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de-DE" noProof="0" dirty="0"/>
        </a:p>
      </dgm:t>
    </dgm:pt>
    <dgm:pt modelId="{9C6534A9-4C27-4998-80A5-DF23882CAE25}">
      <dgm:prSet phldrT="[Text]" custT="1"/>
      <dgm:spPr/>
      <dgm:t>
        <a:bodyPr rtlCol="0"/>
        <a:lstStyle/>
        <a:p>
          <a:pPr rtl="0"/>
          <a:r>
            <a:rPr lang="de-DE" sz="1600" noProof="0" dirty="0"/>
            <a:t>Treffen in den Kleingruppen</a:t>
          </a:r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de-DE" noProof="0" dirty="0"/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de-DE" noProof="0" dirty="0"/>
        </a:p>
      </dgm:t>
    </dgm:pt>
    <dgm:pt modelId="{03738E35-4243-4E7D-A93F-C07DA3901E78}">
      <dgm:prSet phldrT="[Text]" phldr="0"/>
      <dgm:spPr/>
      <dgm:t>
        <a:bodyPr rtlCol="0"/>
        <a:lstStyle/>
        <a:p>
          <a:pPr rtl="0"/>
          <a:r>
            <a:rPr lang="de-DE" noProof="0" dirty="0"/>
            <a:t>Donnerstag 10-12</a:t>
          </a:r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de-DE" noProof="0" dirty="0"/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de-DE" noProof="0" dirty="0"/>
        </a:p>
      </dgm:t>
    </dgm:pt>
    <dgm:pt modelId="{34C8CD19-04E2-4488-965F-DC841C470D45}">
      <dgm:prSet phldrT="[Text]" custT="1"/>
      <dgm:spPr/>
      <dgm:t>
        <a:bodyPr rtlCol="0"/>
        <a:lstStyle/>
        <a:p>
          <a:pPr rtl="0"/>
          <a:r>
            <a:rPr lang="de-DE" sz="1600" b="0" i="0" u="none" noProof="0" dirty="0" err="1"/>
            <a:t>Erstifrühstück</a:t>
          </a:r>
          <a:r>
            <a:rPr lang="de-DE" sz="1600" b="0" i="0" u="none" noProof="0" dirty="0"/>
            <a:t> </a:t>
          </a:r>
          <a:endParaRPr lang="de-DE" sz="1600" noProof="0" dirty="0"/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de-DE" noProof="0" dirty="0"/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de-DE" noProof="0" dirty="0"/>
        </a:p>
      </dgm:t>
    </dgm:pt>
    <dgm:pt modelId="{5288893C-FA8E-4BB1-8E73-26873A414237}">
      <dgm:prSet phldrT="[Text]"/>
      <dgm:spPr/>
      <dgm:t>
        <a:bodyPr rtlCol="0"/>
        <a:lstStyle/>
        <a:p>
          <a:pPr rtl="0"/>
          <a:r>
            <a:rPr lang="de-DE" noProof="0" dirty="0"/>
            <a:t>An einem der Tage</a:t>
          </a:r>
        </a:p>
      </dgm:t>
    </dgm:pt>
    <dgm:pt modelId="{B96E404D-37DE-46A2-BF80-78A08CBF262C}" type="parTrans" cxnId="{2B790330-501D-4967-B757-4F5FFA10F871}">
      <dgm:prSet/>
      <dgm:spPr/>
      <dgm:t>
        <a:bodyPr rtlCol="0"/>
        <a:lstStyle/>
        <a:p>
          <a:pPr rtl="0"/>
          <a:endParaRPr lang="de-DE" noProof="0" dirty="0"/>
        </a:p>
      </dgm:t>
    </dgm:pt>
    <dgm:pt modelId="{0A063199-9DB1-476C-880B-768BF300FB2E}" type="sibTrans" cxnId="{2B790330-501D-4967-B757-4F5FFA10F871}">
      <dgm:prSet/>
      <dgm:spPr/>
      <dgm:t>
        <a:bodyPr rtlCol="0"/>
        <a:lstStyle/>
        <a:p>
          <a:pPr rtl="0"/>
          <a:endParaRPr lang="de-DE" noProof="0" dirty="0"/>
        </a:p>
      </dgm:t>
    </dgm:pt>
    <dgm:pt modelId="{6CCA4A94-29B0-4EAA-B861-22692384A554}">
      <dgm:prSet custT="1"/>
      <dgm:spPr/>
      <dgm:t>
        <a:bodyPr rtlCol="0"/>
        <a:lstStyle/>
        <a:p>
          <a:pPr rtl="0"/>
          <a:r>
            <a:rPr lang="de-DE" sz="2000" noProof="0" dirty="0"/>
            <a:t>Kneipentour/Party</a:t>
          </a:r>
        </a:p>
      </dgm:t>
    </dgm:pt>
    <dgm:pt modelId="{B8BDE3BD-4D0B-40DA-AA95-BDBEBBCA1CDA}" type="parTrans" cxnId="{8D3C67E3-E138-4DBB-B8C4-D984728BC1A3}">
      <dgm:prSet/>
      <dgm:spPr/>
      <dgm:t>
        <a:bodyPr rtlCol="0"/>
        <a:lstStyle/>
        <a:p>
          <a:pPr rtl="0"/>
          <a:endParaRPr lang="de-DE" noProof="0" dirty="0"/>
        </a:p>
      </dgm:t>
    </dgm:pt>
    <dgm:pt modelId="{5F79D881-14E3-4A52-A40A-6D76566D3CC2}" type="sibTrans" cxnId="{8D3C67E3-E138-4DBB-B8C4-D984728BC1A3}">
      <dgm:prSet/>
      <dgm:spPr/>
      <dgm:t>
        <a:bodyPr rtlCol="0"/>
        <a:lstStyle/>
        <a:p>
          <a:pPr rtl="0"/>
          <a:endParaRPr lang="de-DE" noProof="0" dirty="0"/>
        </a:p>
      </dgm:t>
    </dgm:pt>
    <dgm:pt modelId="{9BB36EC9-B49F-4E8C-9669-24D262457FB4}">
      <dgm:prSet/>
      <dgm:spPr/>
      <dgm:t>
        <a:bodyPr rtlCol="0"/>
        <a:lstStyle/>
        <a:p>
          <a:pPr rtl="0"/>
          <a:r>
            <a:rPr lang="de-DE" noProof="0" dirty="0"/>
            <a:t>Donnerstag</a:t>
          </a:r>
        </a:p>
      </dgm:t>
    </dgm:pt>
    <dgm:pt modelId="{334ACDC4-05D9-4755-B597-C8B2F00F76FE}" type="parTrans" cxnId="{1BD00E8E-75B0-4C19-AF90-1633569336BC}">
      <dgm:prSet/>
      <dgm:spPr/>
      <dgm:t>
        <a:bodyPr rtlCol="0"/>
        <a:lstStyle/>
        <a:p>
          <a:pPr rtl="0"/>
          <a:endParaRPr lang="de-DE" noProof="0" dirty="0"/>
        </a:p>
      </dgm:t>
    </dgm:pt>
    <dgm:pt modelId="{0A0D465C-2D43-497B-AFD2-C0939F0FB42D}" type="sibTrans" cxnId="{1BD00E8E-75B0-4C19-AF90-1633569336BC}">
      <dgm:prSet/>
      <dgm:spPr/>
      <dgm:t>
        <a:bodyPr rtlCol="0"/>
        <a:lstStyle/>
        <a:p>
          <a:pPr rtl="0"/>
          <a:endParaRPr lang="de-DE" noProof="0" dirty="0"/>
        </a:p>
      </dgm:t>
    </dgm:pt>
    <dgm:pt modelId="{730A1EF9-E4EF-4CEB-B84A-A954C3FCB278}">
      <dgm:prSet custT="1"/>
      <dgm:spPr/>
      <dgm:t>
        <a:bodyPr rtlCol="0"/>
        <a:lstStyle/>
        <a:p>
          <a:pPr rtl="0"/>
          <a:r>
            <a:rPr lang="de-DE" sz="1600" noProof="0" dirty="0"/>
            <a:t>Stadtrallye</a:t>
          </a:r>
        </a:p>
      </dgm:t>
    </dgm:pt>
    <dgm:pt modelId="{3BBDC8A2-B24E-4C3D-9DD4-42634791D226}" type="parTrans" cxnId="{D1AE091D-633F-45A6-8A5E-F0B36947447F}">
      <dgm:prSet/>
      <dgm:spPr/>
      <dgm:t>
        <a:bodyPr rtlCol="0"/>
        <a:lstStyle/>
        <a:p>
          <a:pPr rtl="0"/>
          <a:endParaRPr lang="de-DE" noProof="0" dirty="0"/>
        </a:p>
      </dgm:t>
    </dgm:pt>
    <dgm:pt modelId="{540AEC5A-6E4C-47A2-8622-CD87D60F5F5F}" type="sibTrans" cxnId="{D1AE091D-633F-45A6-8A5E-F0B36947447F}">
      <dgm:prSet/>
      <dgm:spPr/>
      <dgm:t>
        <a:bodyPr rtlCol="0"/>
        <a:lstStyle/>
        <a:p>
          <a:pPr rtl="0"/>
          <a:endParaRPr lang="de-DE" noProof="0" dirty="0"/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</dgm:pt>
    <dgm:pt modelId="{9F83E70B-EE6D-407B-8E1F-FE26817B3B1D}" type="pres">
      <dgm:prSet presAssocID="{44D67ED0-6EEA-48F6-A9C1-BE754AABC76A}" presName="divider" presStyleLbl="asst0" presStyleIdx="0" presStyleCnt="1"/>
      <dgm:spPr>
        <a:ln>
          <a:noFill/>
        </a:ln>
      </dgm:spPr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5"/>
      <dgm:spPr/>
    </dgm:pt>
    <dgm:pt modelId="{EAA550E8-D286-40B4-9B20-40DE0FCA02CE}" type="pres">
      <dgm:prSet presAssocID="{AE62509E-8FD5-4BC0-8484-49407DA07B2D}" presName="ConnectLine" presStyleLbl="alignNode1" presStyleIdx="0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5">
        <dgm:presLayoutVars>
          <dgm:chMax val="0"/>
          <dgm:chPref val="0"/>
          <dgm:bulletEnabled val="1"/>
        </dgm:presLayoutVars>
      </dgm:prSet>
      <dgm:spPr/>
    </dgm:pt>
    <dgm:pt modelId="{5C96A5F5-16B2-4AEA-9591-B66C220F4A65}" type="pres">
      <dgm:prSet presAssocID="{AE62509E-8FD5-4BC0-8484-49407DA07B2D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5"/>
      <dgm:spPr/>
    </dgm:pt>
    <dgm:pt modelId="{14186A17-7B9F-4674-AD57-FF0C87A3CB32}" type="pres">
      <dgm:prSet presAssocID="{20928AAA-F457-4A09-8AAC-A82210983FBE}" presName="ConnectLine" presStyleLbl="alignNode1" presStyleIdx="1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5" custScaleX="100868" custScaleY="100868">
        <dgm:presLayoutVars>
          <dgm:chMax val="0"/>
          <dgm:chPref val="0"/>
          <dgm:bulletEnabled val="1"/>
        </dgm:presLayoutVars>
      </dgm:prSet>
      <dgm:spPr/>
    </dgm:pt>
    <dgm:pt modelId="{730471FC-8FAF-49B2-8F42-63D391F759BE}" type="pres">
      <dgm:prSet presAssocID="{20928AAA-F457-4A09-8AAC-A82210983FBE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5"/>
      <dgm:spPr/>
    </dgm:pt>
    <dgm:pt modelId="{F1C3FD7B-71E0-4012-B7CE-2C80433ED975}" type="pres">
      <dgm:prSet presAssocID="{03738E35-4243-4E7D-A93F-C07DA3901E78}" presName="ConnectLine" presStyleLbl="alignNode1" presStyleIdx="2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5">
        <dgm:presLayoutVars>
          <dgm:chMax val="0"/>
          <dgm:chPref val="0"/>
          <dgm:bulletEnabled val="1"/>
        </dgm:presLayoutVars>
      </dgm:prSet>
      <dgm:spPr/>
    </dgm:pt>
    <dgm:pt modelId="{7605329C-2B32-4CD7-9B69-1B3DAB88562E}" type="pres">
      <dgm:prSet presAssocID="{03738E35-4243-4E7D-A93F-C07DA3901E78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4D18DE3-4D68-4CCA-A662-044FD68AA3B7}" type="pres">
      <dgm:prSet presAssocID="{03738E35-4243-4E7D-A93F-C07DA3901E78}" presName="EmptyPlaceHolder" presStyleCnt="0"/>
      <dgm:spPr/>
    </dgm:pt>
    <dgm:pt modelId="{45422C2E-F22E-4377-A7C3-B2A968FB8B04}" type="pres">
      <dgm:prSet presAssocID="{6BF5896A-A334-45B0-B451-09159F55B184}" presName="spaceBetweenRectangles" presStyleCnt="0"/>
      <dgm:spPr/>
    </dgm:pt>
    <dgm:pt modelId="{F158923C-2E31-42BC-A158-0ADDD3FA3388}" type="pres">
      <dgm:prSet presAssocID="{5288893C-FA8E-4BB1-8E73-26873A414237}" presName="composite" presStyleCnt="0"/>
      <dgm:spPr/>
    </dgm:pt>
    <dgm:pt modelId="{7F9CA9FA-4656-43AA-9088-3A5299B6A66C}" type="pres">
      <dgm:prSet presAssocID="{5288893C-FA8E-4BB1-8E73-26873A414237}" presName="ConnectorPoint" presStyleLbl="fgAcc1" presStyleIdx="3" presStyleCnt="5"/>
      <dgm:spPr/>
    </dgm:pt>
    <dgm:pt modelId="{E3DD767A-D2C6-4F85-B6F9-67493CDF5DDF}" type="pres">
      <dgm:prSet presAssocID="{5288893C-FA8E-4BB1-8E73-26873A414237}" presName="ConnectLine" presStyleLbl="alignNode1" presStyleIdx="3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C439593-481B-46FA-89EC-8E39AB07FC34}" type="pres">
      <dgm:prSet presAssocID="{5288893C-FA8E-4BB1-8E73-26873A414237}" presName="FlexibleEmptyPlaceHolder" presStyleCnt="0"/>
      <dgm:spPr/>
    </dgm:pt>
    <dgm:pt modelId="{2395288F-A4FC-4947-ABF3-216F88503A21}" type="pres">
      <dgm:prSet presAssocID="{5288893C-FA8E-4BB1-8E73-26873A414237}" presName="L2TextContainer" presStyleLbl="bgAcc1" presStyleIdx="3" presStyleCnt="5" custLinFactNeighborY="16">
        <dgm:presLayoutVars>
          <dgm:chMax val="0"/>
          <dgm:chPref val="0"/>
          <dgm:bulletEnabled val="1"/>
        </dgm:presLayoutVars>
      </dgm:prSet>
      <dgm:spPr/>
    </dgm:pt>
    <dgm:pt modelId="{76410C0E-CB2F-430A-B274-9F5EE09585B6}" type="pres">
      <dgm:prSet presAssocID="{5288893C-FA8E-4BB1-8E73-26873A414237}" presName="L1TextContainer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AE7FE0DD-2FBD-4561-8F59-0C3ACCC3B694}" type="pres">
      <dgm:prSet presAssocID="{5288893C-FA8E-4BB1-8E73-26873A414237}" presName="EmptyPlaceHolder" presStyleCnt="0"/>
      <dgm:spPr/>
    </dgm:pt>
    <dgm:pt modelId="{35FD1076-866B-4C25-94BD-E9687AA9EF21}" type="pres">
      <dgm:prSet presAssocID="{0A063199-9DB1-476C-880B-768BF300FB2E}" presName="spaceBetweenRectangles" presStyleCnt="0"/>
      <dgm:spPr/>
    </dgm:pt>
    <dgm:pt modelId="{20497FE6-1CDA-4BC8-A583-3CCD319BBCD6}" type="pres">
      <dgm:prSet presAssocID="{9BB36EC9-B49F-4E8C-9669-24D262457FB4}" presName="composite" presStyleCnt="0"/>
      <dgm:spPr/>
    </dgm:pt>
    <dgm:pt modelId="{2A5782FC-85F7-4E30-BD9B-C6E24B4F7635}" type="pres">
      <dgm:prSet presAssocID="{9BB36EC9-B49F-4E8C-9669-24D262457FB4}" presName="ConnectorPoint" presStyleLbl="fgAcc1" presStyleIdx="4" presStyleCnt="5"/>
      <dgm:spPr/>
    </dgm:pt>
    <dgm:pt modelId="{55062874-43DA-4B4F-A5B5-0A05359E69E0}" type="pres">
      <dgm:prSet presAssocID="{9BB36EC9-B49F-4E8C-9669-24D262457FB4}" presName="ConnectLine" presStyleLbl="alignNode1" presStyleIdx="4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88F0997-5A7F-4C57-94D1-2AB869F0E86A}" type="pres">
      <dgm:prSet presAssocID="{9BB36EC9-B49F-4E8C-9669-24D262457FB4}" presName="FlexibleEmptyPlaceHolder" presStyleCnt="0"/>
      <dgm:spPr/>
    </dgm:pt>
    <dgm:pt modelId="{C983C8FD-9287-44FA-9998-FE4092BFF282}" type="pres">
      <dgm:prSet presAssocID="{9BB36EC9-B49F-4E8C-9669-24D262457FB4}" presName="L2TextContainer" presStyleLbl="bgAcc1" presStyleIdx="4" presStyleCnt="5">
        <dgm:presLayoutVars>
          <dgm:chMax val="0"/>
          <dgm:chPref val="0"/>
          <dgm:bulletEnabled val="1"/>
        </dgm:presLayoutVars>
      </dgm:prSet>
      <dgm:spPr/>
    </dgm:pt>
    <dgm:pt modelId="{74E23094-0FB1-49E0-82F5-3A55AD2613CA}" type="pres">
      <dgm:prSet presAssocID="{9BB36EC9-B49F-4E8C-9669-24D262457FB4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</dgm:pt>
    <dgm:pt modelId="{F291354D-2FFA-4D2F-B155-0818C6327B24}" type="pres">
      <dgm:prSet presAssocID="{9BB36EC9-B49F-4E8C-9669-24D262457FB4}" presName="EmptyPlaceHolder" presStyleCnt="0"/>
      <dgm:spPr/>
    </dgm:pt>
  </dgm:ptLst>
  <dgm:cxnLst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520CD30B-FE94-4DC7-8049-336899103CFE}" type="presOf" srcId="{6CCA4A94-29B0-4EAA-B861-22692384A554}" destId="{2395288F-A4FC-4947-ABF3-216F88503A21}" srcOrd="0" destOrd="0" presId="urn:microsoft.com/office/officeart/2017/3/layout/HorizontalPathTimeline#2"/>
    <dgm:cxn modelId="{AFD6421C-D431-4323-846D-01046A009A1C}" type="presOf" srcId="{9BB36EC9-B49F-4E8C-9669-24D262457FB4}" destId="{74E23094-0FB1-49E0-82F5-3A55AD2613CA}" srcOrd="0" destOrd="0" presId="urn:microsoft.com/office/officeart/2017/3/layout/HorizontalPathTimeline#2"/>
    <dgm:cxn modelId="{D1AE091D-633F-45A6-8A5E-F0B36947447F}" srcId="{9BB36EC9-B49F-4E8C-9669-24D262457FB4}" destId="{730A1EF9-E4EF-4CEB-B84A-A954C3FCB278}" srcOrd="0" destOrd="0" parTransId="{3BBDC8A2-B24E-4C3D-9DD4-42634791D226}" sibTransId="{540AEC5A-6E4C-47A2-8622-CD87D60F5F5F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2B790330-501D-4967-B757-4F5FFA10F871}" srcId="{44D67ED0-6EEA-48F6-A9C1-BE754AABC76A}" destId="{5288893C-FA8E-4BB1-8E73-26873A414237}" srcOrd="3" destOrd="0" parTransId="{B96E404D-37DE-46A2-BF80-78A08CBF262C}" sibTransId="{0A063199-9DB1-476C-880B-768BF300FB2E}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B0088271-8170-4078-803A-3444D8C8800E}" type="presOf" srcId="{730A1EF9-E4EF-4CEB-B84A-A954C3FCB278}" destId="{C983C8FD-9287-44FA-9998-FE4092BFF282}" srcOrd="0" destOrd="0" presId="urn:microsoft.com/office/officeart/2017/3/layout/HorizontalPathTimeline#2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1BD00E8E-75B0-4C19-AF90-1633569336BC}" srcId="{44D67ED0-6EEA-48F6-A9C1-BE754AABC76A}" destId="{9BB36EC9-B49F-4E8C-9669-24D262457FB4}" srcOrd="4" destOrd="0" parTransId="{334ACDC4-05D9-4755-B597-C8B2F00F76FE}" sibTransId="{0A0D465C-2D43-497B-AFD2-C0939F0FB42D}"/>
    <dgm:cxn modelId="{45AF1AB7-42B7-4C0D-8306-AFAABE7D0A75}" type="presOf" srcId="{5288893C-FA8E-4BB1-8E73-26873A414237}" destId="{76410C0E-CB2F-430A-B274-9F5EE09585B6}" srcOrd="0" destOrd="0" presId="urn:microsoft.com/office/officeart/2017/3/layout/HorizontalPathTimeline#2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8D3C67E3-E138-4DBB-B8C4-D984728BC1A3}" srcId="{5288893C-FA8E-4BB1-8E73-26873A414237}" destId="{6CCA4A94-29B0-4EAA-B861-22692384A554}" srcOrd="0" destOrd="0" parTransId="{B8BDE3BD-4D0B-40DA-AA95-BDBEBBCA1CDA}" sibTransId="{5F79D881-14E3-4A52-A40A-6D76566D3CC2}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5B37AEB7-6FE1-43BD-943D-3FAF4E4699D4}" type="presParOf" srcId="{EE6F6E1A-AC88-44BD-8034-0C2734A7943C}" destId="{45422C2E-F22E-4377-A7C3-B2A968FB8B04}" srcOrd="5" destOrd="0" presId="urn:microsoft.com/office/officeart/2017/3/layout/HorizontalPathTimeline#2"/>
    <dgm:cxn modelId="{80CE192D-F865-4689-BA41-61C9B0AE4898}" type="presParOf" srcId="{EE6F6E1A-AC88-44BD-8034-0C2734A7943C}" destId="{F158923C-2E31-42BC-A158-0ADDD3FA3388}" srcOrd="6" destOrd="0" presId="urn:microsoft.com/office/officeart/2017/3/layout/HorizontalPathTimeline#2"/>
    <dgm:cxn modelId="{949CFC52-BB25-4075-BC2B-75AE2A2C38CA}" type="presParOf" srcId="{F158923C-2E31-42BC-A158-0ADDD3FA3388}" destId="{7F9CA9FA-4656-43AA-9088-3A5299B6A66C}" srcOrd="0" destOrd="0" presId="urn:microsoft.com/office/officeart/2017/3/layout/HorizontalPathTimeline#2"/>
    <dgm:cxn modelId="{FC3AB81F-7281-43B5-9920-1CE7FBF19C45}" type="presParOf" srcId="{F158923C-2E31-42BC-A158-0ADDD3FA3388}" destId="{E3DD767A-D2C6-4F85-B6F9-67493CDF5DDF}" srcOrd="1" destOrd="0" presId="urn:microsoft.com/office/officeart/2017/3/layout/HorizontalPathTimeline#2"/>
    <dgm:cxn modelId="{95E82803-EDA5-4114-B842-36374E491FB2}" type="presParOf" srcId="{F158923C-2E31-42BC-A158-0ADDD3FA3388}" destId="{FC439593-481B-46FA-89EC-8E39AB07FC34}" srcOrd="2" destOrd="0" presId="urn:microsoft.com/office/officeart/2017/3/layout/HorizontalPathTimeline#2"/>
    <dgm:cxn modelId="{41CF890E-BEA6-43F3-BC20-7C6BDD41419C}" type="presParOf" srcId="{F158923C-2E31-42BC-A158-0ADDD3FA3388}" destId="{2395288F-A4FC-4947-ABF3-216F88503A21}" srcOrd="3" destOrd="0" presId="urn:microsoft.com/office/officeart/2017/3/layout/HorizontalPathTimeline#2"/>
    <dgm:cxn modelId="{F7C3B8CD-786C-4D78-8AA9-9D70D01E6375}" type="presParOf" srcId="{F158923C-2E31-42BC-A158-0ADDD3FA3388}" destId="{76410C0E-CB2F-430A-B274-9F5EE09585B6}" srcOrd="4" destOrd="0" presId="urn:microsoft.com/office/officeart/2017/3/layout/HorizontalPathTimeline#2"/>
    <dgm:cxn modelId="{AE20CFF6-6693-4D68-918B-D1B47574B28A}" type="presParOf" srcId="{F158923C-2E31-42BC-A158-0ADDD3FA3388}" destId="{AE7FE0DD-2FBD-4561-8F59-0C3ACCC3B694}" srcOrd="5" destOrd="0" presId="urn:microsoft.com/office/officeart/2017/3/layout/HorizontalPathTimeline#2"/>
    <dgm:cxn modelId="{D1425A80-560F-4D3D-A982-050EBE94A223}" type="presParOf" srcId="{EE6F6E1A-AC88-44BD-8034-0C2734A7943C}" destId="{35FD1076-866B-4C25-94BD-E9687AA9EF21}" srcOrd="7" destOrd="0" presId="urn:microsoft.com/office/officeart/2017/3/layout/HorizontalPathTimeline#2"/>
    <dgm:cxn modelId="{04680A79-E991-4FD4-AFCD-8440FF7BFFBA}" type="presParOf" srcId="{EE6F6E1A-AC88-44BD-8034-0C2734A7943C}" destId="{20497FE6-1CDA-4BC8-A583-3CCD319BBCD6}" srcOrd="8" destOrd="0" presId="urn:microsoft.com/office/officeart/2017/3/layout/HorizontalPathTimeline#2"/>
    <dgm:cxn modelId="{18AA3053-450D-45BE-890F-260C0CDC4FB2}" type="presParOf" srcId="{20497FE6-1CDA-4BC8-A583-3CCD319BBCD6}" destId="{2A5782FC-85F7-4E30-BD9B-C6E24B4F7635}" srcOrd="0" destOrd="0" presId="urn:microsoft.com/office/officeart/2017/3/layout/HorizontalPathTimeline#2"/>
    <dgm:cxn modelId="{3C55D8FE-6139-4FDE-9BEF-254BB0463B23}" type="presParOf" srcId="{20497FE6-1CDA-4BC8-A583-3CCD319BBCD6}" destId="{55062874-43DA-4B4F-A5B5-0A05359E69E0}" srcOrd="1" destOrd="0" presId="urn:microsoft.com/office/officeart/2017/3/layout/HorizontalPathTimeline#2"/>
    <dgm:cxn modelId="{B2EE73BB-5877-42F7-9CB0-CE68C442FBCD}" type="presParOf" srcId="{20497FE6-1CDA-4BC8-A583-3CCD319BBCD6}" destId="{888F0997-5A7F-4C57-94D1-2AB869F0E86A}" srcOrd="2" destOrd="0" presId="urn:microsoft.com/office/officeart/2017/3/layout/HorizontalPathTimeline#2"/>
    <dgm:cxn modelId="{4A0FA6FD-3D4D-473E-923B-E840F6D2D80D}" type="presParOf" srcId="{20497FE6-1CDA-4BC8-A583-3CCD319BBCD6}" destId="{C983C8FD-9287-44FA-9998-FE4092BFF282}" srcOrd="3" destOrd="0" presId="urn:microsoft.com/office/officeart/2017/3/layout/HorizontalPathTimeline#2"/>
    <dgm:cxn modelId="{85B54BDA-DAB4-427C-ADEB-DD2B51B2758F}" type="presParOf" srcId="{20497FE6-1CDA-4BC8-A583-3CCD319BBCD6}" destId="{74E23094-0FB1-49E0-82F5-3A55AD2613CA}" srcOrd="4" destOrd="0" presId="urn:microsoft.com/office/officeart/2017/3/layout/HorizontalPathTimeline#2"/>
    <dgm:cxn modelId="{2CD3C2D5-D3B3-47FF-B5CF-313AFD971748}" type="presParOf" srcId="{20497FE6-1CDA-4BC8-A583-3CCD319BBCD6}" destId="{F291354D-2FFA-4D2F-B155-0818C6327B24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D2794-A283-425A-A7BB-5FA2EB08E55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590A166-CE86-4967-B08D-AC90E7F5972A}">
      <dgm:prSet phldrT="[Text]" phldr="0" custT="1"/>
      <dgm:spPr/>
      <dgm:t>
        <a:bodyPr rtlCol="0"/>
        <a:lstStyle/>
        <a:p>
          <a:pPr rtl="0">
            <a:buNone/>
          </a:pPr>
          <a:r>
            <a:rPr lang="de-DE" sz="2000" b="1" noProof="0" dirty="0"/>
            <a:t>Susanna Türk</a:t>
          </a:r>
        </a:p>
      </dgm:t>
    </dgm:pt>
    <dgm:pt modelId="{C5B2836E-F3D5-4B03-B4CF-361F558EDB9A}" type="parTrans" cxnId="{EF1869BC-1CCB-4002-B51D-E44DD38E424D}">
      <dgm:prSet/>
      <dgm:spPr/>
      <dgm:t>
        <a:bodyPr rtlCol="0"/>
        <a:lstStyle/>
        <a:p>
          <a:pPr rtl="0"/>
          <a:endParaRPr lang="de-DE" noProof="0" dirty="0"/>
        </a:p>
      </dgm:t>
    </dgm:pt>
    <dgm:pt modelId="{C3B163FF-C474-4D09-892F-58CF25FC4DA8}" type="sibTrans" cxnId="{EF1869BC-1CCB-4002-B51D-E44DD38E424D}">
      <dgm:prSet/>
      <dgm:spPr/>
      <dgm:t>
        <a:bodyPr rtlCol="0"/>
        <a:lstStyle/>
        <a:p>
          <a:pPr rtl="0"/>
          <a:endParaRPr lang="de-DE" noProof="0" dirty="0"/>
        </a:p>
      </dgm:t>
    </dgm:pt>
    <dgm:pt modelId="{4ACD733D-3727-4A42-8312-F77722ED3D67}">
      <dgm:prSet phldrT="[Text]" phldr="0" custT="1"/>
      <dgm:spPr/>
      <dgm:t>
        <a:bodyPr rtlCol="0"/>
        <a:lstStyle/>
        <a:p>
          <a:pPr rtl="0">
            <a:buNone/>
          </a:pPr>
          <a:r>
            <a:rPr lang="de-DE" sz="2000" b="1" noProof="0" dirty="0"/>
            <a:t>Bernhard Both</a:t>
          </a:r>
        </a:p>
      </dgm:t>
    </dgm:pt>
    <dgm:pt modelId="{38170684-AED9-490D-B563-25893A9822CA}" type="parTrans" cxnId="{6D699070-5D59-4F4D-AF74-62590C453BED}">
      <dgm:prSet/>
      <dgm:spPr/>
      <dgm:t>
        <a:bodyPr rtlCol="0"/>
        <a:lstStyle/>
        <a:p>
          <a:pPr rtl="0"/>
          <a:endParaRPr lang="de-DE" noProof="0" dirty="0"/>
        </a:p>
      </dgm:t>
    </dgm:pt>
    <dgm:pt modelId="{2E342B59-B5FC-4746-96D8-095EA821D3BC}" type="sibTrans" cxnId="{6D699070-5D59-4F4D-AF74-62590C453BED}">
      <dgm:prSet/>
      <dgm:spPr/>
      <dgm:t>
        <a:bodyPr rtlCol="0"/>
        <a:lstStyle/>
        <a:p>
          <a:pPr rtl="0"/>
          <a:endParaRPr lang="de-DE" noProof="0" dirty="0"/>
        </a:p>
      </dgm:t>
    </dgm:pt>
    <dgm:pt modelId="{2F1BF99E-FA1C-48D8-AE2C-E7F9EF695AA1}">
      <dgm:prSet phldrT="[Text]" phldr="0" custT="1"/>
      <dgm:spPr/>
      <dgm:t>
        <a:bodyPr rtlCol="0"/>
        <a:lstStyle/>
        <a:p>
          <a:pPr rtl="0">
            <a:buNone/>
          </a:pPr>
          <a:r>
            <a:rPr lang="de-DE" sz="2000" b="1" noProof="0" dirty="0"/>
            <a:t>Gisela Emrich</a:t>
          </a:r>
        </a:p>
      </dgm:t>
    </dgm:pt>
    <dgm:pt modelId="{4280DD54-7786-4518-AEE4-46545A0E5B1A}" type="parTrans" cxnId="{FC0D70D5-D92D-4505-BD8E-CCACFF2508E5}">
      <dgm:prSet/>
      <dgm:spPr/>
      <dgm:t>
        <a:bodyPr rtlCol="0"/>
        <a:lstStyle/>
        <a:p>
          <a:pPr rtl="0"/>
          <a:endParaRPr lang="de-DE" noProof="0" dirty="0"/>
        </a:p>
      </dgm:t>
    </dgm:pt>
    <dgm:pt modelId="{283C2210-42DE-4ABC-8141-5E2BEA963730}" type="sibTrans" cxnId="{FC0D70D5-D92D-4505-BD8E-CCACFF2508E5}">
      <dgm:prSet/>
      <dgm:spPr/>
      <dgm:t>
        <a:bodyPr rtlCol="0"/>
        <a:lstStyle/>
        <a:p>
          <a:pPr rtl="0"/>
          <a:endParaRPr lang="de-DE" noProof="0" dirty="0"/>
        </a:p>
      </dgm:t>
    </dgm:pt>
    <dgm:pt modelId="{E56671C2-D884-4E1D-9FB5-E918AFACF046}">
      <dgm:prSet phldrT="[Text]" phldr="0" custT="1"/>
      <dgm:spPr/>
      <dgm:t>
        <a:bodyPr rtlCol="0"/>
        <a:lstStyle/>
        <a:p>
          <a:pPr rtl="0">
            <a:buNone/>
          </a:pPr>
          <a:r>
            <a:rPr lang="de-DE" sz="2000" b="1" noProof="0" dirty="0"/>
            <a:t>Marco Leib</a:t>
          </a:r>
        </a:p>
      </dgm:t>
    </dgm:pt>
    <dgm:pt modelId="{1A8FD0B0-F62B-41CD-B72F-EF1DB25B15AB}" type="parTrans" cxnId="{E4259655-311C-4064-9C87-263F317E07DE}">
      <dgm:prSet/>
      <dgm:spPr/>
      <dgm:t>
        <a:bodyPr rtlCol="0"/>
        <a:lstStyle/>
        <a:p>
          <a:pPr rtl="0"/>
          <a:endParaRPr lang="de-DE" noProof="0" dirty="0"/>
        </a:p>
      </dgm:t>
    </dgm:pt>
    <dgm:pt modelId="{B421509E-20F6-4FC7-869E-D724C0763DBA}" type="sibTrans" cxnId="{E4259655-311C-4064-9C87-263F317E07DE}">
      <dgm:prSet/>
      <dgm:spPr/>
      <dgm:t>
        <a:bodyPr rtlCol="0"/>
        <a:lstStyle/>
        <a:p>
          <a:pPr rtl="0"/>
          <a:endParaRPr lang="de-DE" noProof="0" dirty="0"/>
        </a:p>
      </dgm:t>
    </dgm:pt>
    <dgm:pt modelId="{D9E48A98-96D8-47D1-BBB6-8B24D360ADE9}">
      <dgm:prSet phldrT="[Text]" phldr="0" custT="1"/>
      <dgm:spPr/>
      <dgm:t>
        <a:bodyPr rtlCol="0"/>
        <a:lstStyle/>
        <a:p>
          <a:pPr rtl="0">
            <a:buNone/>
          </a:pPr>
          <a:r>
            <a:rPr lang="de-DE" sz="1800" noProof="0" dirty="0" err="1"/>
            <a:t>Studienmangerin</a:t>
          </a:r>
          <a:r>
            <a:rPr lang="de-DE" sz="1800" noProof="0" dirty="0"/>
            <a:t>, Leitung</a:t>
          </a:r>
        </a:p>
      </dgm:t>
    </dgm:pt>
    <dgm:pt modelId="{01C5097A-B487-432C-AC99-2BE86B381595}" type="parTrans" cxnId="{BBD4E3E1-2D0F-46DE-AAA7-57D1846854DC}">
      <dgm:prSet/>
      <dgm:spPr/>
      <dgm:t>
        <a:bodyPr rtlCol="0"/>
        <a:lstStyle/>
        <a:p>
          <a:pPr rtl="0"/>
          <a:endParaRPr lang="de-DE" noProof="0" dirty="0"/>
        </a:p>
      </dgm:t>
    </dgm:pt>
    <dgm:pt modelId="{B82D7C1D-7A99-4EF2-8F59-59D67243D1DC}" type="sibTrans" cxnId="{BBD4E3E1-2D0F-46DE-AAA7-57D1846854DC}">
      <dgm:prSet/>
      <dgm:spPr/>
      <dgm:t>
        <a:bodyPr rtlCol="0"/>
        <a:lstStyle/>
        <a:p>
          <a:pPr rtl="0"/>
          <a:endParaRPr lang="de-DE" noProof="0" dirty="0"/>
        </a:p>
      </dgm:t>
    </dgm:pt>
    <dgm:pt modelId="{9B593B98-4593-48F9-8FBB-A20076D70C48}">
      <dgm:prSet phldrT="[Text]" phldr="0"/>
      <dgm:spPr/>
      <dgm:t>
        <a:bodyPr rtlCol="0"/>
        <a:lstStyle/>
        <a:p>
          <a:pPr rtl="0">
            <a:buNone/>
          </a:pPr>
          <a:r>
            <a:rPr lang="de-DE" sz="1900" noProof="0" dirty="0"/>
            <a:t>Studienmanager</a:t>
          </a:r>
        </a:p>
      </dgm:t>
    </dgm:pt>
    <dgm:pt modelId="{B277A583-1AF0-4EF3-B1F4-3B8D30157BE7}" type="parTrans" cxnId="{BAD61578-7EBB-4ECC-8001-CDA4CFA75BE5}">
      <dgm:prSet/>
      <dgm:spPr/>
      <dgm:t>
        <a:bodyPr rtlCol="0"/>
        <a:lstStyle/>
        <a:p>
          <a:pPr rtl="0"/>
          <a:endParaRPr lang="de-DE" noProof="0" dirty="0"/>
        </a:p>
      </dgm:t>
    </dgm:pt>
    <dgm:pt modelId="{8C415E78-7C4D-4B69-A48D-4A380724C883}" type="sibTrans" cxnId="{BAD61578-7EBB-4ECC-8001-CDA4CFA75BE5}">
      <dgm:prSet/>
      <dgm:spPr/>
      <dgm:t>
        <a:bodyPr rtlCol="0"/>
        <a:lstStyle/>
        <a:p>
          <a:pPr rtl="0"/>
          <a:endParaRPr lang="de-DE" noProof="0" dirty="0"/>
        </a:p>
      </dgm:t>
    </dgm:pt>
    <dgm:pt modelId="{043F42F6-F945-4846-8345-1BDDAFE61BCA}">
      <dgm:prSet phldrT="[Text]" phldr="0" custT="1"/>
      <dgm:spPr/>
      <dgm:t>
        <a:bodyPr rtlCol="0"/>
        <a:lstStyle/>
        <a:p>
          <a:pPr rtl="0">
            <a:buNone/>
          </a:pPr>
          <a:r>
            <a:rPr lang="de-DE" sz="1800" b="0" noProof="0" dirty="0"/>
            <a:t>Lehrveranstaltungsmanagerin</a:t>
          </a:r>
        </a:p>
      </dgm:t>
    </dgm:pt>
    <dgm:pt modelId="{07685A0A-E19C-471D-AD16-B6050A03273E}" type="parTrans" cxnId="{B0581166-039B-4EE4-8590-BE4C518C6346}">
      <dgm:prSet/>
      <dgm:spPr/>
      <dgm:t>
        <a:bodyPr rtlCol="0"/>
        <a:lstStyle/>
        <a:p>
          <a:pPr rtl="0"/>
          <a:endParaRPr lang="de-DE" noProof="0" dirty="0"/>
        </a:p>
      </dgm:t>
    </dgm:pt>
    <dgm:pt modelId="{2AD86664-0FE9-42E8-ACC9-CC3BE2B7AA8C}" type="sibTrans" cxnId="{B0581166-039B-4EE4-8590-BE4C518C6346}">
      <dgm:prSet/>
      <dgm:spPr/>
      <dgm:t>
        <a:bodyPr rtlCol="0"/>
        <a:lstStyle/>
        <a:p>
          <a:pPr rtl="0"/>
          <a:endParaRPr lang="de-DE" noProof="0" dirty="0"/>
        </a:p>
      </dgm:t>
    </dgm:pt>
    <dgm:pt modelId="{FD1F791A-FCA4-4828-9EEA-2F36A113AEF0}">
      <dgm:prSet phldrT="[Text]" phldr="0" custT="1"/>
      <dgm:spPr/>
      <dgm:t>
        <a:bodyPr rtlCol="0"/>
        <a:lstStyle/>
        <a:p>
          <a:pPr rtl="0">
            <a:buNone/>
          </a:pPr>
          <a:r>
            <a:rPr lang="de-DE" sz="2000" b="1" noProof="0" dirty="0"/>
            <a:t>Prüfungsmanager</a:t>
          </a:r>
        </a:p>
      </dgm:t>
    </dgm:pt>
    <dgm:pt modelId="{3CBCE781-E5DF-4F93-82DC-A637EEA04DD6}" type="parTrans" cxnId="{04741851-6181-4E4A-B67E-8F21BD38C40A}">
      <dgm:prSet/>
      <dgm:spPr/>
      <dgm:t>
        <a:bodyPr rtlCol="0"/>
        <a:lstStyle/>
        <a:p>
          <a:pPr rtl="0"/>
          <a:endParaRPr lang="de-DE" noProof="0" dirty="0"/>
        </a:p>
      </dgm:t>
    </dgm:pt>
    <dgm:pt modelId="{BDC55267-462C-4482-AD88-011B05A2515D}" type="sibTrans" cxnId="{04741851-6181-4E4A-B67E-8F21BD38C40A}">
      <dgm:prSet/>
      <dgm:spPr/>
      <dgm:t>
        <a:bodyPr rtlCol="0"/>
        <a:lstStyle/>
        <a:p>
          <a:pPr rtl="0"/>
          <a:endParaRPr lang="de-DE" noProof="0" dirty="0"/>
        </a:p>
      </dgm:t>
    </dgm:pt>
    <dgm:pt modelId="{B6DB06BF-0BF3-480F-AA37-65894CA16F62}" type="pres">
      <dgm:prSet presAssocID="{30CD2794-A283-425A-A7BB-5FA2EB08E55B}" presName="Name0" presStyleCnt="0">
        <dgm:presLayoutVars>
          <dgm:dir/>
          <dgm:resizeHandles val="exact"/>
        </dgm:presLayoutVars>
      </dgm:prSet>
      <dgm:spPr/>
    </dgm:pt>
    <dgm:pt modelId="{627DD0E9-E596-40B6-B4DC-EBBAF05BBAB5}" type="pres">
      <dgm:prSet presAssocID="{F590A166-CE86-4967-B08D-AC90E7F5972A}" presName="compNode" presStyleCnt="0"/>
      <dgm:spPr/>
    </dgm:pt>
    <dgm:pt modelId="{1C2CFDC4-2E56-4AF8-A80C-BEC8E816B90B}" type="pres">
      <dgm:prSet presAssocID="{F590A166-CE86-4967-B08D-AC90E7F5972A}" presName="pictRect" presStyleLbl="node1" presStyleIdx="0" presStyleCnt="4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FB5DF9E4-7057-4D1B-BA32-A9D098907234}" type="pres">
      <dgm:prSet presAssocID="{F590A166-CE86-4967-B08D-AC90E7F5972A}" presName="textRect" presStyleLbl="revTx" presStyleIdx="0" presStyleCnt="4">
        <dgm:presLayoutVars>
          <dgm:bulletEnabled val="1"/>
        </dgm:presLayoutVars>
      </dgm:prSet>
      <dgm:spPr/>
    </dgm:pt>
    <dgm:pt modelId="{671DD1DD-FAC7-4B2F-8389-9532834FEA92}" type="pres">
      <dgm:prSet presAssocID="{C3B163FF-C474-4D09-892F-58CF25FC4DA8}" presName="sibTrans" presStyleLbl="sibTrans2D1" presStyleIdx="0" presStyleCnt="0"/>
      <dgm:spPr/>
    </dgm:pt>
    <dgm:pt modelId="{E4A0398C-BBC1-45F4-AA62-9718085FF868}" type="pres">
      <dgm:prSet presAssocID="{4ACD733D-3727-4A42-8312-F77722ED3D67}" presName="compNode" presStyleCnt="0"/>
      <dgm:spPr/>
    </dgm:pt>
    <dgm:pt modelId="{1EAB482F-3AF6-4FF8-BB79-BE53AA548139}" type="pres">
      <dgm:prSet presAssocID="{4ACD733D-3727-4A42-8312-F77722ED3D67}" presName="pictRect" presStyleLbl="node1" presStyleIdx="1" presStyleCnt="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</dgm:spPr>
    </dgm:pt>
    <dgm:pt modelId="{0FBCE45E-54B7-4C72-860E-1FBC0643A134}" type="pres">
      <dgm:prSet presAssocID="{4ACD733D-3727-4A42-8312-F77722ED3D67}" presName="textRect" presStyleLbl="revTx" presStyleIdx="1" presStyleCnt="4">
        <dgm:presLayoutVars>
          <dgm:bulletEnabled val="1"/>
        </dgm:presLayoutVars>
      </dgm:prSet>
      <dgm:spPr/>
    </dgm:pt>
    <dgm:pt modelId="{839A0594-70B1-4A04-8385-5092FADC5E82}" type="pres">
      <dgm:prSet presAssocID="{2E342B59-B5FC-4746-96D8-095EA821D3BC}" presName="sibTrans" presStyleLbl="sibTrans2D1" presStyleIdx="0" presStyleCnt="0"/>
      <dgm:spPr/>
    </dgm:pt>
    <dgm:pt modelId="{40BA5FD7-8DD2-497A-B027-81F2BE2EBBD4}" type="pres">
      <dgm:prSet presAssocID="{2F1BF99E-FA1C-48D8-AE2C-E7F9EF695AA1}" presName="compNode" presStyleCnt="0"/>
      <dgm:spPr/>
    </dgm:pt>
    <dgm:pt modelId="{9EB87545-FB16-4826-895C-164FF4E27C76}" type="pres">
      <dgm:prSet presAssocID="{2F1BF99E-FA1C-48D8-AE2C-E7F9EF695AA1}" presName="pictRect" presStyleLbl="node1" presStyleIdx="2" presStyleCnt="4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6C0A0B18-7E7A-4696-8D27-FBF7F0450589}" type="pres">
      <dgm:prSet presAssocID="{2F1BF99E-FA1C-48D8-AE2C-E7F9EF695AA1}" presName="textRect" presStyleLbl="revTx" presStyleIdx="2" presStyleCnt="4">
        <dgm:presLayoutVars>
          <dgm:bulletEnabled val="1"/>
        </dgm:presLayoutVars>
      </dgm:prSet>
      <dgm:spPr/>
    </dgm:pt>
    <dgm:pt modelId="{41F61959-B267-4F5F-86B6-87CF2EAAE532}" type="pres">
      <dgm:prSet presAssocID="{283C2210-42DE-4ABC-8141-5E2BEA963730}" presName="sibTrans" presStyleLbl="sibTrans2D1" presStyleIdx="0" presStyleCnt="0"/>
      <dgm:spPr/>
    </dgm:pt>
    <dgm:pt modelId="{83E5AF49-AF4E-44AB-943D-E44C35E301E8}" type="pres">
      <dgm:prSet presAssocID="{E56671C2-D884-4E1D-9FB5-E918AFACF046}" presName="compNode" presStyleCnt="0"/>
      <dgm:spPr/>
    </dgm:pt>
    <dgm:pt modelId="{784FA404-604F-47FA-AA9C-F68E97020B55}" type="pres">
      <dgm:prSet presAssocID="{E56671C2-D884-4E1D-9FB5-E918AFACF046}" presName="pictRect" presStyleLbl="node1" presStyleIdx="3" presStyleCnt="4" custScaleX="99248" custLinFactNeighborX="210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8796E90E-0DD3-4D21-A725-E680C52512C2}" type="pres">
      <dgm:prSet presAssocID="{E56671C2-D884-4E1D-9FB5-E918AFACF04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FE7B61E-D943-45D3-8F28-F3828499D47C}" type="presOf" srcId="{E56671C2-D884-4E1D-9FB5-E918AFACF046}" destId="{8796E90E-0DD3-4D21-A725-E680C52512C2}" srcOrd="0" destOrd="0" presId="urn:microsoft.com/office/officeart/2005/8/layout/pList1"/>
    <dgm:cxn modelId="{06C80F1F-3A84-4496-9EB8-96479B022D08}" type="presOf" srcId="{C3B163FF-C474-4D09-892F-58CF25FC4DA8}" destId="{671DD1DD-FAC7-4B2F-8389-9532834FEA92}" srcOrd="0" destOrd="0" presId="urn:microsoft.com/office/officeart/2005/8/layout/pList1"/>
    <dgm:cxn modelId="{6629D539-F0B7-438A-87D4-24F84728547A}" type="presOf" srcId="{2E342B59-B5FC-4746-96D8-095EA821D3BC}" destId="{839A0594-70B1-4A04-8385-5092FADC5E82}" srcOrd="0" destOrd="0" presId="urn:microsoft.com/office/officeart/2005/8/layout/pList1"/>
    <dgm:cxn modelId="{F2D26343-2E91-4055-BCFE-0387D1FD447B}" type="presOf" srcId="{043F42F6-F945-4846-8345-1BDDAFE61BCA}" destId="{6C0A0B18-7E7A-4696-8D27-FBF7F0450589}" srcOrd="0" destOrd="1" presId="urn:microsoft.com/office/officeart/2005/8/layout/pList1"/>
    <dgm:cxn modelId="{C1868144-7884-42DE-AACC-1A641BB314B6}" type="presOf" srcId="{2F1BF99E-FA1C-48D8-AE2C-E7F9EF695AA1}" destId="{6C0A0B18-7E7A-4696-8D27-FBF7F0450589}" srcOrd="0" destOrd="0" presId="urn:microsoft.com/office/officeart/2005/8/layout/pList1"/>
    <dgm:cxn modelId="{B0581166-039B-4EE4-8590-BE4C518C6346}" srcId="{2F1BF99E-FA1C-48D8-AE2C-E7F9EF695AA1}" destId="{043F42F6-F945-4846-8345-1BDDAFE61BCA}" srcOrd="0" destOrd="0" parTransId="{07685A0A-E19C-471D-AD16-B6050A03273E}" sibTransId="{2AD86664-0FE9-42E8-ACC9-CC3BE2B7AA8C}"/>
    <dgm:cxn modelId="{32F79A6E-F698-48DB-90A0-C31C268482E0}" type="presOf" srcId="{D9E48A98-96D8-47D1-BBB6-8B24D360ADE9}" destId="{FB5DF9E4-7057-4D1B-BA32-A9D098907234}" srcOrd="0" destOrd="1" presId="urn:microsoft.com/office/officeart/2005/8/layout/pList1"/>
    <dgm:cxn modelId="{6D699070-5D59-4F4D-AF74-62590C453BED}" srcId="{30CD2794-A283-425A-A7BB-5FA2EB08E55B}" destId="{4ACD733D-3727-4A42-8312-F77722ED3D67}" srcOrd="1" destOrd="0" parTransId="{38170684-AED9-490D-B563-25893A9822CA}" sibTransId="{2E342B59-B5FC-4746-96D8-095EA821D3BC}"/>
    <dgm:cxn modelId="{04741851-6181-4E4A-B67E-8F21BD38C40A}" srcId="{E56671C2-D884-4E1D-9FB5-E918AFACF046}" destId="{FD1F791A-FCA4-4828-9EEA-2F36A113AEF0}" srcOrd="0" destOrd="0" parTransId="{3CBCE781-E5DF-4F93-82DC-A637EEA04DD6}" sibTransId="{BDC55267-462C-4482-AD88-011B05A2515D}"/>
    <dgm:cxn modelId="{E4259655-311C-4064-9C87-263F317E07DE}" srcId="{30CD2794-A283-425A-A7BB-5FA2EB08E55B}" destId="{E56671C2-D884-4E1D-9FB5-E918AFACF046}" srcOrd="3" destOrd="0" parTransId="{1A8FD0B0-F62B-41CD-B72F-EF1DB25B15AB}" sibTransId="{B421509E-20F6-4FC7-869E-D724C0763DBA}"/>
    <dgm:cxn modelId="{BAD61578-7EBB-4ECC-8001-CDA4CFA75BE5}" srcId="{4ACD733D-3727-4A42-8312-F77722ED3D67}" destId="{9B593B98-4593-48F9-8FBB-A20076D70C48}" srcOrd="0" destOrd="0" parTransId="{B277A583-1AF0-4EF3-B1F4-3B8D30157BE7}" sibTransId="{8C415E78-7C4D-4B69-A48D-4A380724C883}"/>
    <dgm:cxn modelId="{6A6B1F58-1F9B-447B-B3B0-C8ADAF75C143}" type="presOf" srcId="{30CD2794-A283-425A-A7BB-5FA2EB08E55B}" destId="{B6DB06BF-0BF3-480F-AA37-65894CA16F62}" srcOrd="0" destOrd="0" presId="urn:microsoft.com/office/officeart/2005/8/layout/pList1"/>
    <dgm:cxn modelId="{716E5480-6459-4071-BD16-CBDF476104BD}" type="presOf" srcId="{F590A166-CE86-4967-B08D-AC90E7F5972A}" destId="{FB5DF9E4-7057-4D1B-BA32-A9D098907234}" srcOrd="0" destOrd="0" presId="urn:microsoft.com/office/officeart/2005/8/layout/pList1"/>
    <dgm:cxn modelId="{793258AF-3F26-4FAF-9E6F-1F6AEB188B2B}" type="presOf" srcId="{FD1F791A-FCA4-4828-9EEA-2F36A113AEF0}" destId="{8796E90E-0DD3-4D21-A725-E680C52512C2}" srcOrd="0" destOrd="1" presId="urn:microsoft.com/office/officeart/2005/8/layout/pList1"/>
    <dgm:cxn modelId="{192803B6-B827-4269-B65E-A108CB71EDC5}" type="presOf" srcId="{9B593B98-4593-48F9-8FBB-A20076D70C48}" destId="{0FBCE45E-54B7-4C72-860E-1FBC0643A134}" srcOrd="0" destOrd="1" presId="urn:microsoft.com/office/officeart/2005/8/layout/pList1"/>
    <dgm:cxn modelId="{EF1869BC-1CCB-4002-B51D-E44DD38E424D}" srcId="{30CD2794-A283-425A-A7BB-5FA2EB08E55B}" destId="{F590A166-CE86-4967-B08D-AC90E7F5972A}" srcOrd="0" destOrd="0" parTransId="{C5B2836E-F3D5-4B03-B4CF-361F558EDB9A}" sibTransId="{C3B163FF-C474-4D09-892F-58CF25FC4DA8}"/>
    <dgm:cxn modelId="{9364BFCF-327D-428C-9F9D-69D92A70A64A}" type="presOf" srcId="{4ACD733D-3727-4A42-8312-F77722ED3D67}" destId="{0FBCE45E-54B7-4C72-860E-1FBC0643A134}" srcOrd="0" destOrd="0" presId="urn:microsoft.com/office/officeart/2005/8/layout/pList1"/>
    <dgm:cxn modelId="{FC0D70D5-D92D-4505-BD8E-CCACFF2508E5}" srcId="{30CD2794-A283-425A-A7BB-5FA2EB08E55B}" destId="{2F1BF99E-FA1C-48D8-AE2C-E7F9EF695AA1}" srcOrd="2" destOrd="0" parTransId="{4280DD54-7786-4518-AEE4-46545A0E5B1A}" sibTransId="{283C2210-42DE-4ABC-8141-5E2BEA963730}"/>
    <dgm:cxn modelId="{BBD4E3E1-2D0F-46DE-AAA7-57D1846854DC}" srcId="{F590A166-CE86-4967-B08D-AC90E7F5972A}" destId="{D9E48A98-96D8-47D1-BBB6-8B24D360ADE9}" srcOrd="0" destOrd="0" parTransId="{01C5097A-B487-432C-AC99-2BE86B381595}" sibTransId="{B82D7C1D-7A99-4EF2-8F59-59D67243D1DC}"/>
    <dgm:cxn modelId="{EB6010ED-1847-472D-9BEC-1E31A2EEB179}" type="presOf" srcId="{283C2210-42DE-4ABC-8141-5E2BEA963730}" destId="{41F61959-B267-4F5F-86B6-87CF2EAAE532}" srcOrd="0" destOrd="0" presId="urn:microsoft.com/office/officeart/2005/8/layout/pList1"/>
    <dgm:cxn modelId="{81B78458-999C-43E4-82B6-DD30E5D82984}" type="presParOf" srcId="{B6DB06BF-0BF3-480F-AA37-65894CA16F62}" destId="{627DD0E9-E596-40B6-B4DC-EBBAF05BBAB5}" srcOrd="0" destOrd="0" presId="urn:microsoft.com/office/officeart/2005/8/layout/pList1"/>
    <dgm:cxn modelId="{D141E181-E14A-4BF4-8B16-C4A7F246F0F9}" type="presParOf" srcId="{627DD0E9-E596-40B6-B4DC-EBBAF05BBAB5}" destId="{1C2CFDC4-2E56-4AF8-A80C-BEC8E816B90B}" srcOrd="0" destOrd="0" presId="urn:microsoft.com/office/officeart/2005/8/layout/pList1"/>
    <dgm:cxn modelId="{73E9822C-A8D0-4719-AF06-D21C922AC7F2}" type="presParOf" srcId="{627DD0E9-E596-40B6-B4DC-EBBAF05BBAB5}" destId="{FB5DF9E4-7057-4D1B-BA32-A9D098907234}" srcOrd="1" destOrd="0" presId="urn:microsoft.com/office/officeart/2005/8/layout/pList1"/>
    <dgm:cxn modelId="{9B69C38C-C462-4B95-82D1-CC55900DF351}" type="presParOf" srcId="{B6DB06BF-0BF3-480F-AA37-65894CA16F62}" destId="{671DD1DD-FAC7-4B2F-8389-9532834FEA92}" srcOrd="1" destOrd="0" presId="urn:microsoft.com/office/officeart/2005/8/layout/pList1"/>
    <dgm:cxn modelId="{C0ECFFD5-2E88-4482-8B2F-E3FAC264041B}" type="presParOf" srcId="{B6DB06BF-0BF3-480F-AA37-65894CA16F62}" destId="{E4A0398C-BBC1-45F4-AA62-9718085FF868}" srcOrd="2" destOrd="0" presId="urn:microsoft.com/office/officeart/2005/8/layout/pList1"/>
    <dgm:cxn modelId="{D3253552-9B5C-4463-BF58-E49D59F28FDD}" type="presParOf" srcId="{E4A0398C-BBC1-45F4-AA62-9718085FF868}" destId="{1EAB482F-3AF6-4FF8-BB79-BE53AA548139}" srcOrd="0" destOrd="0" presId="urn:microsoft.com/office/officeart/2005/8/layout/pList1"/>
    <dgm:cxn modelId="{3F502D6E-AE37-4178-AFC3-247F903EC089}" type="presParOf" srcId="{E4A0398C-BBC1-45F4-AA62-9718085FF868}" destId="{0FBCE45E-54B7-4C72-860E-1FBC0643A134}" srcOrd="1" destOrd="0" presId="urn:microsoft.com/office/officeart/2005/8/layout/pList1"/>
    <dgm:cxn modelId="{84AAA7CE-BDFC-4333-A227-583918B122C2}" type="presParOf" srcId="{B6DB06BF-0BF3-480F-AA37-65894CA16F62}" destId="{839A0594-70B1-4A04-8385-5092FADC5E82}" srcOrd="3" destOrd="0" presId="urn:microsoft.com/office/officeart/2005/8/layout/pList1"/>
    <dgm:cxn modelId="{77679920-5E9A-4CE8-A330-AC5B2817CD01}" type="presParOf" srcId="{B6DB06BF-0BF3-480F-AA37-65894CA16F62}" destId="{40BA5FD7-8DD2-497A-B027-81F2BE2EBBD4}" srcOrd="4" destOrd="0" presId="urn:microsoft.com/office/officeart/2005/8/layout/pList1"/>
    <dgm:cxn modelId="{01A91F71-348A-4E3B-825C-84D281FC7036}" type="presParOf" srcId="{40BA5FD7-8DD2-497A-B027-81F2BE2EBBD4}" destId="{9EB87545-FB16-4826-895C-164FF4E27C76}" srcOrd="0" destOrd="0" presId="urn:microsoft.com/office/officeart/2005/8/layout/pList1"/>
    <dgm:cxn modelId="{ADB20C24-0A2B-4A84-BF0D-ADAC906D1690}" type="presParOf" srcId="{40BA5FD7-8DD2-497A-B027-81F2BE2EBBD4}" destId="{6C0A0B18-7E7A-4696-8D27-FBF7F0450589}" srcOrd="1" destOrd="0" presId="urn:microsoft.com/office/officeart/2005/8/layout/pList1"/>
    <dgm:cxn modelId="{0A0E03A6-4A63-4F68-89C5-9E85C7443A16}" type="presParOf" srcId="{B6DB06BF-0BF3-480F-AA37-65894CA16F62}" destId="{41F61959-B267-4F5F-86B6-87CF2EAAE532}" srcOrd="5" destOrd="0" presId="urn:microsoft.com/office/officeart/2005/8/layout/pList1"/>
    <dgm:cxn modelId="{B68A8B89-A854-411B-A3F4-C4FB4803D345}" type="presParOf" srcId="{B6DB06BF-0BF3-480F-AA37-65894CA16F62}" destId="{83E5AF49-AF4E-44AB-943D-E44C35E301E8}" srcOrd="6" destOrd="0" presId="urn:microsoft.com/office/officeart/2005/8/layout/pList1"/>
    <dgm:cxn modelId="{DD547D27-876E-4A8C-8BA9-14C31E82A2CB}" type="presParOf" srcId="{83E5AF49-AF4E-44AB-943D-E44C35E301E8}" destId="{784FA404-604F-47FA-AA9C-F68E97020B55}" srcOrd="0" destOrd="0" presId="urn:microsoft.com/office/officeart/2005/8/layout/pList1"/>
    <dgm:cxn modelId="{ECCB8235-2ABA-4F49-B71C-0FB85C906014}" type="presParOf" srcId="{83E5AF49-AF4E-44AB-943D-E44C35E301E8}" destId="{8796E90E-0DD3-4D21-A725-E680C52512C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2088642"/>
          <a:ext cx="10515600" cy="174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756023" y="1348914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215241" y="696214"/>
          <a:ext cx="3081563" cy="65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95" tIns="39144" rIns="152195" bIns="39144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noProof="0" dirty="0"/>
            <a:t>Einführungsveranstaltung</a:t>
          </a:r>
        </a:p>
      </dsp:txBody>
      <dsp:txXfrm>
        <a:off x="215241" y="696214"/>
        <a:ext cx="3081563" cy="652700"/>
      </dsp:txXfrm>
    </dsp:sp>
    <dsp:sp modelId="{5C96A5F5-16B2-4AEA-9591-B66C220F4A65}">
      <dsp:nvSpPr>
        <dsp:cNvPr id="0" name=""/>
        <dsp:cNvSpPr/>
      </dsp:nvSpPr>
      <dsp:spPr>
        <a:xfrm>
          <a:off x="355312" y="2336668"/>
          <a:ext cx="2801421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Mittwoch 10-12</a:t>
          </a:r>
        </a:p>
      </dsp:txBody>
      <dsp:txXfrm>
        <a:off x="355312" y="2336668"/>
        <a:ext cx="2801421" cy="491701"/>
      </dsp:txXfrm>
    </dsp:sp>
    <dsp:sp modelId="{B3AC6DBE-85B6-4AF3-BADF-7E1E82B735CC}">
      <dsp:nvSpPr>
        <dsp:cNvPr id="0" name=""/>
        <dsp:cNvSpPr/>
      </dsp:nvSpPr>
      <dsp:spPr>
        <a:xfrm>
          <a:off x="1701631" y="2121277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3506911" y="2172080"/>
          <a:ext cx="0" cy="83393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1952755" y="2999590"/>
          <a:ext cx="3108311" cy="65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95" tIns="39144" rIns="152195" bIns="39144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noProof="0" dirty="0"/>
            <a:t>Treffen in den Kleingruppen</a:t>
          </a:r>
        </a:p>
      </dsp:txBody>
      <dsp:txXfrm>
        <a:off x="1952755" y="2999590"/>
        <a:ext cx="3108311" cy="658366"/>
      </dsp:txXfrm>
    </dsp:sp>
    <dsp:sp modelId="{730471FC-8FAF-49B2-8F42-63D391F759BE}">
      <dsp:nvSpPr>
        <dsp:cNvPr id="0" name=""/>
        <dsp:cNvSpPr/>
      </dsp:nvSpPr>
      <dsp:spPr>
        <a:xfrm>
          <a:off x="2106200" y="1522968"/>
          <a:ext cx="2801421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/>
            <a:t>Ab Mittwoch</a:t>
          </a:r>
          <a:endParaRPr lang="de-DE" sz="2600" kern="1200" noProof="0" dirty="0"/>
        </a:p>
      </dsp:txBody>
      <dsp:txXfrm>
        <a:off x="2106200" y="1522968"/>
        <a:ext cx="2801421" cy="491701"/>
      </dsp:txXfrm>
    </dsp:sp>
    <dsp:sp modelId="{F34C40A7-6131-4EF1-9887-E7EEA86D1562}">
      <dsp:nvSpPr>
        <dsp:cNvPr id="0" name=""/>
        <dsp:cNvSpPr/>
      </dsp:nvSpPr>
      <dsp:spPr>
        <a:xfrm>
          <a:off x="3452047" y="2120805"/>
          <a:ext cx="109727" cy="1097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5257800" y="1348914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3717018" y="696214"/>
          <a:ext cx="3081563" cy="65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95" tIns="39144" rIns="152195" bIns="39144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u="none" kern="1200" noProof="0" dirty="0" err="1"/>
            <a:t>Erstifrühstück</a:t>
          </a:r>
          <a:r>
            <a:rPr lang="de-DE" sz="1600" b="0" i="0" u="none" kern="1200" noProof="0" dirty="0"/>
            <a:t> </a:t>
          </a:r>
          <a:endParaRPr lang="de-DE" sz="1600" kern="1200" noProof="0" dirty="0"/>
        </a:p>
      </dsp:txBody>
      <dsp:txXfrm>
        <a:off x="3717018" y="696214"/>
        <a:ext cx="3081563" cy="652700"/>
      </dsp:txXfrm>
    </dsp:sp>
    <dsp:sp modelId="{7605329C-2B32-4CD7-9B69-1B3DAB88562E}">
      <dsp:nvSpPr>
        <dsp:cNvPr id="0" name=""/>
        <dsp:cNvSpPr/>
      </dsp:nvSpPr>
      <dsp:spPr>
        <a:xfrm>
          <a:off x="3857089" y="2336668"/>
          <a:ext cx="2801421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Donnerstag 10-12</a:t>
          </a:r>
        </a:p>
      </dsp:txBody>
      <dsp:txXfrm>
        <a:off x="3857089" y="2336668"/>
        <a:ext cx="2801421" cy="491701"/>
      </dsp:txXfrm>
    </dsp:sp>
    <dsp:sp modelId="{79B0CEDC-0005-4ACE-AB25-DB9533DC85C2}">
      <dsp:nvSpPr>
        <dsp:cNvPr id="0" name=""/>
        <dsp:cNvSpPr/>
      </dsp:nvSpPr>
      <dsp:spPr>
        <a:xfrm>
          <a:off x="5203408" y="2121277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D767A-D2C6-4F85-B6F9-67493CDF5DDF}">
      <dsp:nvSpPr>
        <dsp:cNvPr id="0" name=""/>
        <dsp:cNvSpPr/>
      </dsp:nvSpPr>
      <dsp:spPr>
        <a:xfrm>
          <a:off x="7008688" y="2175773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288F-A4FC-4947-ABF3-216F88503A21}">
      <dsp:nvSpPr>
        <dsp:cNvPr id="0" name=""/>
        <dsp:cNvSpPr/>
      </dsp:nvSpPr>
      <dsp:spPr>
        <a:xfrm>
          <a:off x="5467906" y="3002527"/>
          <a:ext cx="3081563" cy="65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95" tIns="39144" rIns="152195" bIns="39144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Kneipentour/Party</a:t>
          </a:r>
        </a:p>
      </dsp:txBody>
      <dsp:txXfrm>
        <a:off x="5467906" y="3002527"/>
        <a:ext cx="3081563" cy="652700"/>
      </dsp:txXfrm>
    </dsp:sp>
    <dsp:sp modelId="{76410C0E-CB2F-430A-B274-9F5EE09585B6}">
      <dsp:nvSpPr>
        <dsp:cNvPr id="0" name=""/>
        <dsp:cNvSpPr/>
      </dsp:nvSpPr>
      <dsp:spPr>
        <a:xfrm>
          <a:off x="5607977" y="1522968"/>
          <a:ext cx="2801421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An einem der Tage</a:t>
          </a:r>
        </a:p>
      </dsp:txBody>
      <dsp:txXfrm>
        <a:off x="5607977" y="1522968"/>
        <a:ext cx="2801421" cy="491701"/>
      </dsp:txXfrm>
    </dsp:sp>
    <dsp:sp modelId="{7F9CA9FA-4656-43AA-9088-3A5299B6A66C}">
      <dsp:nvSpPr>
        <dsp:cNvPr id="0" name=""/>
        <dsp:cNvSpPr/>
      </dsp:nvSpPr>
      <dsp:spPr>
        <a:xfrm>
          <a:off x="6954296" y="2121381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62874-43DA-4B4F-A5B5-0A05359E69E0}">
      <dsp:nvSpPr>
        <dsp:cNvPr id="0" name=""/>
        <dsp:cNvSpPr/>
      </dsp:nvSpPr>
      <dsp:spPr>
        <a:xfrm>
          <a:off x="8759576" y="1348914"/>
          <a:ext cx="0" cy="826754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3C8FD-9287-44FA-9998-FE4092BFF282}">
      <dsp:nvSpPr>
        <dsp:cNvPr id="0" name=""/>
        <dsp:cNvSpPr/>
      </dsp:nvSpPr>
      <dsp:spPr>
        <a:xfrm>
          <a:off x="7218795" y="696214"/>
          <a:ext cx="3081563" cy="65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95" tIns="39144" rIns="152195" bIns="39144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noProof="0" dirty="0"/>
            <a:t>Stadtrallye</a:t>
          </a:r>
        </a:p>
      </dsp:txBody>
      <dsp:txXfrm>
        <a:off x="7218795" y="696214"/>
        <a:ext cx="3081563" cy="652700"/>
      </dsp:txXfrm>
    </dsp:sp>
    <dsp:sp modelId="{74E23094-0FB1-49E0-82F5-3A55AD2613CA}">
      <dsp:nvSpPr>
        <dsp:cNvPr id="0" name=""/>
        <dsp:cNvSpPr/>
      </dsp:nvSpPr>
      <dsp:spPr>
        <a:xfrm>
          <a:off x="7358866" y="2336668"/>
          <a:ext cx="2801421" cy="49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Donnerstag</a:t>
          </a:r>
        </a:p>
      </dsp:txBody>
      <dsp:txXfrm>
        <a:off x="7358866" y="2336668"/>
        <a:ext cx="2801421" cy="491701"/>
      </dsp:txXfrm>
    </dsp:sp>
    <dsp:sp modelId="{2A5782FC-85F7-4E30-BD9B-C6E24B4F7635}">
      <dsp:nvSpPr>
        <dsp:cNvPr id="0" name=""/>
        <dsp:cNvSpPr/>
      </dsp:nvSpPr>
      <dsp:spPr>
        <a:xfrm>
          <a:off x="8705185" y="2121277"/>
          <a:ext cx="108783" cy="1087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CFDC4-2E56-4AF8-A80C-BEC8E816B90B}">
      <dsp:nvSpPr>
        <dsp:cNvPr id="0" name=""/>
        <dsp:cNvSpPr/>
      </dsp:nvSpPr>
      <dsp:spPr>
        <a:xfrm>
          <a:off x="5133" y="799901"/>
          <a:ext cx="2443028" cy="1683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DF9E4-7057-4D1B-BA32-A9D098907234}">
      <dsp:nvSpPr>
        <dsp:cNvPr id="0" name=""/>
        <dsp:cNvSpPr/>
      </dsp:nvSpPr>
      <dsp:spPr>
        <a:xfrm>
          <a:off x="5133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/>
            <a:t>Susanna Türk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kern="1200" noProof="0" dirty="0" err="1"/>
            <a:t>Studienmangerin</a:t>
          </a:r>
          <a:r>
            <a:rPr lang="de-DE" sz="1800" kern="1200" noProof="0" dirty="0"/>
            <a:t>, Leitung</a:t>
          </a:r>
        </a:p>
      </dsp:txBody>
      <dsp:txXfrm>
        <a:off x="5133" y="2483148"/>
        <a:ext cx="2443028" cy="906363"/>
      </dsp:txXfrm>
    </dsp:sp>
    <dsp:sp modelId="{1EAB482F-3AF6-4FF8-BB79-BE53AA548139}">
      <dsp:nvSpPr>
        <dsp:cNvPr id="0" name=""/>
        <dsp:cNvSpPr/>
      </dsp:nvSpPr>
      <dsp:spPr>
        <a:xfrm>
          <a:off x="2692568" y="799901"/>
          <a:ext cx="2443028" cy="16832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CE45E-54B7-4C72-860E-1FBC0643A134}">
      <dsp:nvSpPr>
        <dsp:cNvPr id="0" name=""/>
        <dsp:cNvSpPr/>
      </dsp:nvSpPr>
      <dsp:spPr>
        <a:xfrm>
          <a:off x="2692568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/>
            <a:t>Bernhard Both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900" kern="1200" noProof="0" dirty="0"/>
            <a:t>Studienmanager</a:t>
          </a:r>
        </a:p>
      </dsp:txBody>
      <dsp:txXfrm>
        <a:off x="2692568" y="2483148"/>
        <a:ext cx="2443028" cy="906363"/>
      </dsp:txXfrm>
    </dsp:sp>
    <dsp:sp modelId="{9EB87545-FB16-4826-895C-164FF4E27C76}">
      <dsp:nvSpPr>
        <dsp:cNvPr id="0" name=""/>
        <dsp:cNvSpPr/>
      </dsp:nvSpPr>
      <dsp:spPr>
        <a:xfrm>
          <a:off x="5380002" y="799901"/>
          <a:ext cx="2443028" cy="1683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A0B18-7E7A-4696-8D27-FBF7F0450589}">
      <dsp:nvSpPr>
        <dsp:cNvPr id="0" name=""/>
        <dsp:cNvSpPr/>
      </dsp:nvSpPr>
      <dsp:spPr>
        <a:xfrm>
          <a:off x="5380002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/>
            <a:t>Gisela Emrich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b="0" kern="1200" noProof="0" dirty="0"/>
            <a:t>Lehrveranstaltungsmanagerin</a:t>
          </a:r>
        </a:p>
      </dsp:txBody>
      <dsp:txXfrm>
        <a:off x="5380002" y="2483148"/>
        <a:ext cx="2443028" cy="906363"/>
      </dsp:txXfrm>
    </dsp:sp>
    <dsp:sp modelId="{784FA404-604F-47FA-AA9C-F68E97020B55}">
      <dsp:nvSpPr>
        <dsp:cNvPr id="0" name=""/>
        <dsp:cNvSpPr/>
      </dsp:nvSpPr>
      <dsp:spPr>
        <a:xfrm>
          <a:off x="8081753" y="799901"/>
          <a:ext cx="2424657" cy="168324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6E90E-0DD3-4D21-A725-E680C52512C2}">
      <dsp:nvSpPr>
        <dsp:cNvPr id="0" name=""/>
        <dsp:cNvSpPr/>
      </dsp:nvSpPr>
      <dsp:spPr>
        <a:xfrm>
          <a:off x="8067437" y="2483148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rtlCol="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/>
            <a:t>Marco Leib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noProof="0" dirty="0"/>
            <a:t>Prüfungsmanager</a:t>
          </a:r>
        </a:p>
      </dsp:txBody>
      <dsp:txXfrm>
        <a:off x="8067437" y="2483148"/>
        <a:ext cx="2443028" cy="90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Zeitachse horizontaler Pfad"/>
  <dgm:desc val="Verwenden Sie diese Option, um eine Liste von Ereignissen in chronologischer Reihenfolge darzustellen. Die rechteckige Form enthält die Beschreibung, während das Datum neben dem kreisförmigen Punkt angezeigt wird. Diese SmartArt-Grafik eignet sich ideal zur Anzeige großer Textmengen mit einem kurzen Datumsformat.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02551C0-6C20-4662-A07E-61F0B8D8C5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6AD249-D242-44C1-8830-2443F56680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25683-7B53-48C9-BBF8-32D893B67659}" type="datetime1">
              <a:rPr lang="de-DE" noProof="1" dirty="0" smtClean="0"/>
              <a:t>12.04.2023</a:t>
            </a:fld>
            <a:endParaRPr lang="de-DE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603136-2658-4DFF-97F3-C8208BAE10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37D1B1-9F04-4B54-808F-98F30F30F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A3E8-C4CF-4054-8BBD-B932B7F97F1B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836638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453FF3-ED9D-4748-B2EF-8E6D6294E2AE}" type="datetime1">
              <a:rPr lang="de-DE" noProof="1" dirty="0" smtClean="0"/>
              <a:t>12.04.2023</a:t>
            </a:fld>
            <a:endParaRPr lang="de-DE" noProof="1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1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1"/>
              <a:t>Textmasterformat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62327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10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7495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11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133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12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62684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13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67708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485773-E831-40C3-B08E-FE9BDAA6938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22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15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20472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16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947466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17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055087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18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253191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19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0222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2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883714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20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62895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21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80108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3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28252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4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84721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5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5491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6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81562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7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38992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8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60252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noProof="1" smtClean="0"/>
              <a:t>9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66849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2023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noProof="0" smtClean="0"/>
              <a:t>‹Nr.›</a:t>
            </a:fld>
            <a:endParaRPr lang="de-DE" noProof="0" dirty="0"/>
          </a:p>
        </p:txBody>
      </p:sp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de-DE" sz="4000" noProof="0">
                <a:solidFill>
                  <a:schemeClr val="tx2">
                    <a:alpha val="75000"/>
                  </a:schemeClr>
                </a:solidFill>
              </a:rPr>
              <a:t>Mastertitelformat bearbeiten</a:t>
            </a:r>
            <a:endParaRPr lang="de-DE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noProof="0" dirty="0">
                <a:solidFill>
                  <a:schemeClr val="tx2"/>
                </a:solidFill>
              </a:rPr>
              <a:t>Untertitel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  <a:endParaRPr lang="de-DE" noProof="0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2023</a:t>
            </a:r>
            <a:endParaRPr lang="de-DE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de-DE" noProof="0"/>
              <a:t>Mastertitelformat bearbeiten</a:t>
            </a:r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  <a:endParaRPr lang="de-DE" noProof="0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de-DE" noProof="0" dirty="0"/>
              <a:t>Klicken Sie, um Text hinzuzufügen.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  <a:endParaRPr lang="de-DE" noProof="0" dirty="0"/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de-DE" sz="4000" noProof="0"/>
              <a:t>Mastertitelformat bearbeiten</a:t>
            </a:r>
            <a:endParaRPr lang="de-DE" sz="4000" noProof="0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de-DE" sz="1600" noProof="0"/>
              <a:t>Master-Untertitelformat bearbeiten</a:t>
            </a:r>
            <a:endParaRPr lang="de-DE" sz="1600" noProof="0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ram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11756"/>
            <a:ext cx="10515600" cy="4190323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e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sz="1600" noProof="0"/>
              <a:t>Master-Untertitelformat bearbeiten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490621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9255"/>
            <a:ext cx="10515600" cy="4190323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psychologie.uni-mainz.de/studiengaenge/" TargetMode="External"/><Relationship Id="rId7" Type="http://schemas.openxmlformats.org/officeDocument/2006/relationships/hyperlink" Target="https://www.fachschaft.psychologie.uni-mainz.d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tudium.uni-mainz.de/individuelle-unterstuetzung/" TargetMode="External"/><Relationship Id="rId5" Type="http://schemas.openxmlformats.org/officeDocument/2006/relationships/hyperlink" Target="https://www.studium.uni-mainz.de/studium/" TargetMode="External"/><Relationship Id="rId4" Type="http://schemas.openxmlformats.org/officeDocument/2006/relationships/hyperlink" Target="https://sl.uni-mainz.de/service/ordnungen/fachbezogene-studien-und-pruefungsordnung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ie.uni-mainz.de/studienbuero-psychologi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de-DE" dirty="0"/>
              <a:t>Einführungs-veranstaltung Psychologie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76" y="5116529"/>
            <a:ext cx="2948684" cy="955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dirty="0"/>
              <a:t>Susanna Türk und Team</a:t>
            </a:r>
          </a:p>
          <a:p>
            <a:pPr rtl="0"/>
            <a:endParaRPr lang="de-DE" dirty="0"/>
          </a:p>
          <a:p>
            <a:pPr rtl="0"/>
            <a:endParaRPr lang="de-DE" dirty="0"/>
          </a:p>
        </p:txBody>
      </p:sp>
      <p:pic>
        <p:nvPicPr>
          <p:cNvPr id="8" name="Bildplatzhalter 7" descr="Ein Bild mit Bäume, im Freien, Wald, Natur, Nebel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024" y="0"/>
            <a:ext cx="7808976" cy="6858000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A18FE3-1F7E-B4F0-25D6-C5A82034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de-DE" noProof="0"/>
              <a:t>2023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AD40C4-3C2F-51B1-64F0-F76DDC94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B4A142-5948-2D39-E26A-A0C02703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E208ADF-3ADD-483D-A721-14E3EEE2C135}" type="slidenum">
              <a:rPr lang="de-DE" noProof="0" smtClean="0"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Science Psychologie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rtlCol="0"/>
          <a:lstStyle/>
          <a:p>
            <a:pPr rtl="0"/>
            <a:r>
              <a:rPr lang="de-DE" dirty="0"/>
              <a:t>Fächer/Module des ersten Studienjahres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 rtlCol="0">
            <a:normAutofit fontScale="92500" lnSpcReduction="10000"/>
          </a:bodyPr>
          <a:lstStyle/>
          <a:p>
            <a:r>
              <a:rPr lang="de-DE" dirty="0"/>
              <a:t>Fortgeschrittene statistische Methoden</a:t>
            </a:r>
          </a:p>
          <a:p>
            <a:r>
              <a:rPr lang="de-DE" dirty="0"/>
              <a:t>Fortgeschrittene Diagnostik</a:t>
            </a:r>
          </a:p>
          <a:p>
            <a:r>
              <a:rPr lang="de-DE" dirty="0"/>
              <a:t>Klinische Psychologie</a:t>
            </a:r>
          </a:p>
          <a:p>
            <a:r>
              <a:rPr lang="de-DE" dirty="0"/>
              <a:t>Grundlagenvertiefung</a:t>
            </a:r>
          </a:p>
          <a:p>
            <a:r>
              <a:rPr lang="de-DE" dirty="0">
                <a:solidFill>
                  <a:srgbClr val="FF0000">
                    <a:alpha val="85000"/>
                  </a:srgbClr>
                </a:solidFill>
              </a:rPr>
              <a:t>Schwerpunkt</a:t>
            </a:r>
          </a:p>
          <a:p>
            <a:r>
              <a:rPr lang="de-DE" dirty="0">
                <a:solidFill>
                  <a:srgbClr val="FF0000">
                    <a:alpha val="85000"/>
                  </a:srgbClr>
                </a:solidFill>
              </a:rPr>
              <a:t>Projektarbeit beides wird im klinischen Master zum letzten mal regulär angeboten, daher unbedingt belegen!</a:t>
            </a: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99AC0B-4829-4C65-A011-99F5FAF2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rtlCol="0"/>
          <a:lstStyle/>
          <a:p>
            <a:pPr rtl="0"/>
            <a:r>
              <a:rPr lang="de-DE" dirty="0"/>
              <a:t>Vorlesungen /Seminare/Übungen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7126B5-1539-4976-8B35-3D195863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de-DE" dirty="0"/>
              <a:t>Anmeldung über Jogustine in den Anmeldephasen (11.4.- 13.4. 13 Uhr!) (17.4.-21.4. 21 Uhr)</a:t>
            </a:r>
          </a:p>
          <a:p>
            <a:pPr rtl="0"/>
            <a:r>
              <a:rPr lang="de-DE" dirty="0"/>
              <a:t>Ihre Tutorinnen und Tutoren helfen Ihnen bei der Anmeldung</a:t>
            </a:r>
          </a:p>
        </p:txBody>
      </p: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95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dirty="0"/>
              <a:t>Masterarbeit/Versuchspersonenstunden/Praktikum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7E0624-0316-4666-958B-0D00C598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rtlCol="0"/>
          <a:lstStyle/>
          <a:p>
            <a:pPr rtl="0"/>
            <a:r>
              <a:rPr lang="de-DE" dirty="0"/>
              <a:t>Masterarbeit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F96C3A-02B1-4EE9-A6DF-E1466122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/>
          <a:p>
            <a:pPr lvl="0" rtl="0"/>
            <a:r>
              <a:rPr lang="de-DE" dirty="0"/>
              <a:t>Kann in jeder Arbeitseinheit geschrieben werden, unabhängig vom Schwerpunkt</a:t>
            </a:r>
          </a:p>
          <a:p>
            <a:pPr lvl="0" rtl="0"/>
            <a:r>
              <a:rPr lang="de-DE" dirty="0"/>
              <a:t>Individuelle Organisation</a:t>
            </a:r>
          </a:p>
          <a:p>
            <a:pPr lvl="0"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FB6553-2053-4EF2-B876-02907BF5B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rtlCol="0"/>
          <a:lstStyle/>
          <a:p>
            <a:pPr rtl="0"/>
            <a:r>
              <a:rPr lang="de-DE" dirty="0"/>
              <a:t>Versuchspersonenstunden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75D459-E103-44CB-BFE1-D43EA3272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30 Versuchspersonen-stunden</a:t>
            </a:r>
          </a:p>
          <a:p>
            <a:pPr rtl="0"/>
            <a:r>
              <a:rPr lang="de-DE" dirty="0"/>
              <a:t>Nur innerhalb des psychologischen Instituts der JGU</a:t>
            </a:r>
          </a:p>
          <a:p>
            <a:pPr rtl="0"/>
            <a:r>
              <a:rPr lang="de-DE" dirty="0"/>
              <a:t>Angebote über den Emailverteiler der Fachschaft</a:t>
            </a:r>
          </a:p>
          <a:p>
            <a:pPr marL="0" indent="0" rtl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47A5E1-6C5B-4D99-8E74-137ACC038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rtlCol="0"/>
          <a:lstStyle/>
          <a:p>
            <a:pPr rtl="0"/>
            <a:r>
              <a:rPr lang="de-DE"/>
              <a:t>Praktikum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5E12B37-EBFD-4039-8557-2AC5D0B202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6 Wochen Vollzeit oder 240 Teilzeit in einer Organisation</a:t>
            </a:r>
          </a:p>
          <a:p>
            <a:pPr rtl="0"/>
            <a:r>
              <a:rPr lang="de-DE" dirty="0"/>
              <a:t>Bericht und Bescheinigung beim       </a:t>
            </a:r>
            <a:r>
              <a:rPr lang="de-DE"/>
              <a:t>Prüfungsamt einreichen</a:t>
            </a:r>
            <a:endParaRPr lang="de-DE" dirty="0"/>
          </a:p>
        </p:txBody>
      </p:sp>
      <p:sp>
        <p:nvSpPr>
          <p:cNvPr id="56" name="Datumsplatzhalter 55">
            <a:extLst>
              <a:ext uri="{FF2B5EF4-FFF2-40B4-BE49-F238E27FC236}">
                <a16:creationId xmlns:a16="http://schemas.microsoft.com/office/drawing/2014/main" id="{9D8B88D2-ABEB-44EA-AC44-BDDD8B4F8E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44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dirty="0"/>
              <a:t>Prüfungen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7E0624-0316-4666-958B-0D00C598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rtlCol="0"/>
          <a:lstStyle/>
          <a:p>
            <a:pPr rtl="0"/>
            <a:r>
              <a:rPr lang="de-DE" dirty="0"/>
              <a:t>Mögliche Prüfungen des 1. Semesters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F96C3A-02B1-4EE9-A6DF-E1466122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/>
          <a:p>
            <a:pPr lvl="0" rtl="0"/>
            <a:r>
              <a:rPr lang="de-DE" dirty="0"/>
              <a:t>Statistische Grundlagen </a:t>
            </a:r>
          </a:p>
          <a:p>
            <a:pPr lvl="0" rtl="0"/>
            <a:r>
              <a:rPr lang="de-DE" dirty="0"/>
              <a:t>Grundlagenvertiefung</a:t>
            </a:r>
          </a:p>
          <a:p>
            <a:pPr lvl="0"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FB6553-2053-4EF2-B876-02907BF5B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rtlCol="0"/>
          <a:lstStyle/>
          <a:p>
            <a:pPr rtl="0"/>
            <a:r>
              <a:rPr lang="de-DE" dirty="0"/>
              <a:t>Mögliche Prüfungen des 2.Semesters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75D459-E103-44CB-BFE1-D43EA3272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Diagnostik</a:t>
            </a:r>
          </a:p>
          <a:p>
            <a:pPr rtl="0"/>
            <a:r>
              <a:rPr lang="de-DE" dirty="0"/>
              <a:t>Klinische Psychologie</a:t>
            </a:r>
          </a:p>
          <a:p>
            <a:pPr rtl="0"/>
            <a:r>
              <a:rPr lang="de-DE" dirty="0"/>
              <a:t>Schwerpunkt</a:t>
            </a:r>
          </a:p>
          <a:p>
            <a:pPr rtl="0"/>
            <a:r>
              <a:rPr lang="de-DE" dirty="0"/>
              <a:t>Projektarbeit</a:t>
            </a:r>
          </a:p>
          <a:p>
            <a:pPr marL="0" indent="0" rtl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47A5E1-6C5B-4D99-8E74-137ACC038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rtlCol="0"/>
          <a:lstStyle/>
          <a:p>
            <a:pPr rtl="0"/>
            <a:r>
              <a:rPr lang="de-DE" dirty="0"/>
              <a:t>Anmeldungen zu den Prüfungen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5E12B37-EBFD-4039-8557-2AC5D0B202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Separat in den Prüfungsanmeldephasen im Januar oder Juni</a:t>
            </a:r>
          </a:p>
          <a:p>
            <a:pPr rtl="0"/>
            <a:r>
              <a:rPr lang="de-DE" dirty="0"/>
              <a:t>Voraussetzung: Modulanmeldung und Veranstaltungsbesuch</a:t>
            </a:r>
          </a:p>
        </p:txBody>
      </p:sp>
      <p:sp>
        <p:nvSpPr>
          <p:cNvPr id="56" name="Datumsplatzhalter 55">
            <a:extLst>
              <a:ext uri="{FF2B5EF4-FFF2-40B4-BE49-F238E27FC236}">
                <a16:creationId xmlns:a16="http://schemas.microsoft.com/office/drawing/2014/main" id="{9D8B88D2-ABEB-44EA-AC44-BDDD8B4F8E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70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Programm der Einführungswoche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6" name="Bildplatzhalter 5" descr="Ein Bild mit Bäume, im Freien, Wald, Natur, Nebel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197816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F331E4-9285-4CFE-8090-72BC8ABF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rtlCol="0"/>
          <a:lstStyle/>
          <a:p>
            <a:pPr rtl="0"/>
            <a:r>
              <a:rPr lang="de-DE" dirty="0"/>
              <a:t>Zeitachse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B252433F-7631-46C0-A68A-0FDDA1050A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24CB5650-664E-4E21-BBCF-D6FEC984A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196E0170-75E8-4FE2-A19C-99987C859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14</a:t>
            </a:fld>
            <a:endParaRPr lang="de-DE" dirty="0"/>
          </a:p>
        </p:txBody>
      </p:sp>
      <p:graphicFrame>
        <p:nvGraphicFramePr>
          <p:cNvPr id="2" name="Inhaltsplatzhalter 3" descr="Zeitachsenplatzhalter">
            <a:extLst>
              <a:ext uri="{FF2B5EF4-FFF2-40B4-BE49-F238E27FC236}">
                <a16:creationId xmlns:a16="http://schemas.microsoft.com/office/drawing/2014/main" id="{4E687D2F-6B7C-44CA-87C2-C2A29C57C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66958"/>
              </p:ext>
            </p:extLst>
          </p:nvPr>
        </p:nvGraphicFramePr>
        <p:xfrm>
          <a:off x="857037" y="17476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991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Wichtige Informationsquellen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6" name="Bildplatzhalter 5" descr="Ein Bild mit Bäume, im Freien, Wald, Natur, Nebel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42658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Wichtige Seiten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rtlCol="0"/>
          <a:lstStyle/>
          <a:p>
            <a:pPr rtl="0"/>
            <a:r>
              <a:rPr lang="de-DE" dirty="0"/>
              <a:t>Für den Einstieg und für später…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sz="1900" dirty="0"/>
              <a:t>Modulhandbuch </a:t>
            </a:r>
            <a:r>
              <a:rPr lang="de-DE" sz="1600" dirty="0">
                <a:hlinkClick r:id="rId3"/>
              </a:rPr>
              <a:t>Studiengänge | Psychologisches Institut (uni-mainz.de)</a:t>
            </a:r>
            <a:endParaRPr lang="de-DE" sz="1900" dirty="0"/>
          </a:p>
          <a:p>
            <a:pPr rtl="0"/>
            <a:r>
              <a:rPr lang="de-DE" sz="1900" dirty="0"/>
              <a:t>Prüfungsordnung </a:t>
            </a:r>
            <a:r>
              <a:rPr lang="de-DE" sz="1600" dirty="0">
                <a:hlinkClick r:id="rId4"/>
              </a:rPr>
              <a:t>Fachbezogene Studien- und Prüfungsordnungen | (uni-mainz.de)</a:t>
            </a:r>
            <a:endParaRPr lang="de-DE" sz="1900" dirty="0"/>
          </a:p>
          <a:p>
            <a:pPr rtl="0"/>
            <a:r>
              <a:rPr lang="de-DE" sz="1900" dirty="0"/>
              <a:t>Informationen rund um das Studium </a:t>
            </a:r>
            <a:r>
              <a:rPr lang="de-DE" sz="1600" dirty="0" err="1">
                <a:hlinkClick r:id="rId5"/>
              </a:rPr>
              <a:t>Studium</a:t>
            </a:r>
            <a:r>
              <a:rPr lang="de-DE" sz="1600" dirty="0">
                <a:hlinkClick r:id="rId5"/>
              </a:rPr>
              <a:t> an der JGU | Studium an der JGU (uni-mainz.de)</a:t>
            </a:r>
            <a:endParaRPr lang="de-DE" sz="1900" dirty="0"/>
          </a:p>
          <a:p>
            <a:pPr rtl="0"/>
            <a:r>
              <a:rPr lang="de-DE" sz="1900" dirty="0"/>
              <a:t>Beratung </a:t>
            </a:r>
            <a:r>
              <a:rPr lang="de-DE" sz="1900" dirty="0">
                <a:hlinkClick r:id="rId6"/>
              </a:rPr>
              <a:t>Individuelle Unterstützung | Studium an der JGU (uni-mainz.de)</a:t>
            </a:r>
            <a:endParaRPr lang="de-DE" sz="1900" dirty="0"/>
          </a:p>
          <a:p>
            <a:pPr rtl="0"/>
            <a:r>
              <a:rPr lang="de-DE" sz="1900" dirty="0"/>
              <a:t>Fachschaft </a:t>
            </a:r>
            <a:r>
              <a:rPr lang="de-DE" sz="1900" dirty="0" err="1">
                <a:hlinkClick r:id="rId7"/>
              </a:rPr>
              <a:t>Fachschaft</a:t>
            </a:r>
            <a:r>
              <a:rPr lang="de-DE" sz="1900" dirty="0">
                <a:hlinkClick r:id="rId7"/>
              </a:rPr>
              <a:t> Psychologie (uni-mainz.de)</a:t>
            </a:r>
            <a:endParaRPr lang="de-DE" sz="1900" dirty="0"/>
          </a:p>
          <a:p>
            <a:pPr rtl="0"/>
            <a:endParaRPr lang="de-DE" sz="1900" dirty="0"/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99AC0B-4829-4C65-A011-99F5FAF2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16</a:t>
            </a:fld>
            <a:endParaRPr lang="de-DE"/>
          </a:p>
        </p:txBody>
      </p:sp>
      <p:pic>
        <p:nvPicPr>
          <p:cNvPr id="10" name="Bildplatzhalter 9" descr="Nahaufnahme von drei Ringen">
            <a:extLst>
              <a:ext uri="{FF2B5EF4-FFF2-40B4-BE49-F238E27FC236}">
                <a16:creationId xmlns:a16="http://schemas.microsoft.com/office/drawing/2014/main" id="{0182874C-F9ED-4DF8-BC5F-3EF489D05D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025" y="2728668"/>
            <a:ext cx="5183188" cy="3075476"/>
          </a:xfrm>
        </p:spPr>
      </p:pic>
    </p:spTree>
    <p:extLst>
      <p:ext uri="{BB962C8B-B14F-4D97-AF65-F5344CB8AC3E}">
        <p14:creationId xmlns:p14="http://schemas.microsoft.com/office/powerpoint/2010/main" val="418013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rtlCol="0"/>
          <a:lstStyle/>
          <a:p>
            <a:pPr rtl="0"/>
            <a:r>
              <a:rPr lang="de-DE" dirty="0"/>
              <a:t>Team des Studienbüros</a:t>
            </a:r>
          </a:p>
        </p:txBody>
      </p:sp>
      <p:graphicFrame>
        <p:nvGraphicFramePr>
          <p:cNvPr id="7" name="Inhaltsplatzhalter 8" descr="Teamplatzhalter">
            <a:extLst>
              <a:ext uri="{FF2B5EF4-FFF2-40B4-BE49-F238E27FC236}">
                <a16:creationId xmlns:a16="http://schemas.microsoft.com/office/drawing/2014/main" id="{9C305D2F-514C-4B1B-B3E8-608BA1091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643544"/>
              </p:ext>
            </p:extLst>
          </p:nvPr>
        </p:nvGraphicFramePr>
        <p:xfrm>
          <a:off x="838200" y="1479550"/>
          <a:ext cx="10515600" cy="418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Datumsplatzhalter 29">
            <a:extLst>
              <a:ext uri="{FF2B5EF4-FFF2-40B4-BE49-F238E27FC236}">
                <a16:creationId xmlns:a16="http://schemas.microsoft.com/office/drawing/2014/main" id="{94BA4ACF-F69F-476F-AD73-680EBB74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53CFB42C-19C6-486D-BAD6-89A694C4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CC7B1733-8B85-4D01-A9F3-45031C88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44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Ihre Fragen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6" name="Bildplatzhalter 5" descr="Ein Bild mit Bäume, im Freien, Wald, Natur, Nebel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206729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/>
          <a:lstStyle/>
          <a:p>
            <a:pPr rtl="0"/>
            <a:r>
              <a:rPr lang="de-DE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3941B7-49D8-4ECD-BBC8-6588DECB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Wir freuen uns auf eine gute Zeit mit Ihnen und wünschen Ihnen viel Erfolg.</a:t>
            </a:r>
          </a:p>
          <a:p>
            <a:pPr rtl="0"/>
            <a:r>
              <a:rPr lang="de-DE" dirty="0"/>
              <a:t>Bei Fragen und Anliegen rund um das Studium kontaktieren Sie uns gerne!</a:t>
            </a:r>
          </a:p>
        </p:txBody>
      </p:sp>
      <p:pic>
        <p:nvPicPr>
          <p:cNvPr id="7" name="Bildplatzhalter 6" descr="Ein Bild mit Bäume, im Freien, Wald, Natur, Nebel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658368"/>
            <a:ext cx="4809744" cy="2606040"/>
          </a:xfrm>
        </p:spPr>
      </p:pic>
      <p:pic>
        <p:nvPicPr>
          <p:cNvPr id="9" name="Bildplatzhalter 8" descr="Eine Nahaufnahme eines grünen Baumzweigs mit einem Baby-Tannenzapfen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3584448"/>
            <a:ext cx="4809744" cy="2606040"/>
          </a:xfrm>
        </p:spPr>
      </p:pic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A5A3223A-374C-401B-80E4-3393BA4A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43" name="Fußzeilenplatzhalter 42">
            <a:extLst>
              <a:ext uri="{FF2B5EF4-FFF2-40B4-BE49-F238E27FC236}">
                <a16:creationId xmlns:a16="http://schemas.microsoft.com/office/drawing/2014/main" id="{381B4F17-2538-4C37-AA9B-B8EBF5C89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4" name="Foliennummernplatzhalter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51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56665"/>
            <a:ext cx="3483421" cy="2866599"/>
          </a:xfrm>
        </p:spPr>
        <p:txBody>
          <a:bodyPr rtlCol="0"/>
          <a:lstStyle/>
          <a:p>
            <a:pPr rtl="0"/>
            <a:r>
              <a:rPr lang="de-DE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56665"/>
            <a:ext cx="6401231" cy="2982604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Das Institut</a:t>
            </a:r>
          </a:p>
          <a:p>
            <a:pPr rtl="0"/>
            <a:r>
              <a:rPr lang="de-DE" dirty="0"/>
              <a:t>Der Studiengang Psychologie</a:t>
            </a:r>
          </a:p>
          <a:p>
            <a:pPr rtl="0"/>
            <a:r>
              <a:rPr lang="de-DE" dirty="0"/>
              <a:t>Programm der Einführungswoche</a:t>
            </a:r>
          </a:p>
          <a:p>
            <a:pPr rtl="0"/>
            <a:r>
              <a:rPr lang="de-DE" dirty="0"/>
              <a:t>wichtige Informationsquellen</a:t>
            </a:r>
          </a:p>
          <a:p>
            <a:pPr rtl="0"/>
            <a:r>
              <a:rPr lang="de-DE" dirty="0"/>
              <a:t>Ihre Fragen</a:t>
            </a:r>
          </a:p>
        </p:txBody>
      </p:sp>
      <p:pic>
        <p:nvPicPr>
          <p:cNvPr id="9" name="Bildplatzhalter 8" descr="Nahaufnahme von drei Ringen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51197"/>
            <a:ext cx="2606040" cy="2075688"/>
          </a:xfrm>
        </p:spPr>
      </p:pic>
      <p:pic>
        <p:nvPicPr>
          <p:cNvPr id="11" name="Bildplatzhalter 10" descr="Eine Nahaufnahme eines grünen Baumzweigs mit einem Baby-Tannenzapfen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51197"/>
            <a:ext cx="2606040" cy="2075688"/>
          </a:xfrm>
        </p:spPr>
      </p:pic>
      <p:pic>
        <p:nvPicPr>
          <p:cNvPr id="13" name="Bildplatzhalter 12" descr="Nahaufnahme einer Baumrinde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51197"/>
            <a:ext cx="2606040" cy="2075688"/>
          </a:xfrm>
        </p:spPr>
      </p:pic>
      <p:pic>
        <p:nvPicPr>
          <p:cNvPr id="15" name="Bildplatzhalter 14" descr="Nahaufnahme eines grünen Baumzweigs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51197"/>
            <a:ext cx="2606040" cy="2075688"/>
          </a:xfrm>
        </p:spPr>
      </p:pic>
      <p:sp>
        <p:nvSpPr>
          <p:cNvPr id="74" name="Datumsplatzhalter 73">
            <a:extLst>
              <a:ext uri="{FF2B5EF4-FFF2-40B4-BE49-F238E27FC236}">
                <a16:creationId xmlns:a16="http://schemas.microsoft.com/office/drawing/2014/main" id="{F58157BD-826A-4A73-AFE3-4DC840C3F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65315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75" name="Fußzeilenplatzhalt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65315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6" name="Foliennummernplatzhalt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65315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342101"/>
            <a:ext cx="10890565" cy="1264646"/>
          </a:xfrm>
        </p:spPr>
        <p:txBody>
          <a:bodyPr rtlCol="0"/>
          <a:lstStyle/>
          <a:p>
            <a:pPr rtl="0"/>
            <a:r>
              <a:rPr lang="de-DE" dirty="0"/>
              <a:t>Um loszulegen, ist es nötig, mit dem Reden aufzuhören und mit dem Handeln zu beginnen.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1F317163-C483-40FC-8872-773FA60D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546395"/>
            <a:ext cx="7910623" cy="44763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de-DE" dirty="0"/>
              <a:t>Walt Disney</a:t>
            </a:r>
          </a:p>
        </p:txBody>
      </p:sp>
      <p:pic>
        <p:nvPicPr>
          <p:cNvPr id="10" name="Bildplatzhalter 9" descr="Nahaufnahme von drei Ringen">
            <a:extLst>
              <a:ext uri="{FF2B5EF4-FFF2-40B4-BE49-F238E27FC236}">
                <a16:creationId xmlns:a16="http://schemas.microsoft.com/office/drawing/2014/main" id="{48765F05-80B5-4B6A-BBB4-6BF388282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" y="3063240"/>
            <a:ext cx="5321808" cy="3154680"/>
          </a:xfrm>
        </p:spPr>
      </p:pic>
      <p:pic>
        <p:nvPicPr>
          <p:cNvPr id="12" name="Bildplatzhalter 11" descr="Ein Bild mit Bäume, im Freien, Wald, Natur, Nebel">
            <a:extLst>
              <a:ext uri="{FF2B5EF4-FFF2-40B4-BE49-F238E27FC236}">
                <a16:creationId xmlns:a16="http://schemas.microsoft.com/office/drawing/2014/main" id="{D02C0205-A11E-4DF2-B9A8-C616DB721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20" y="3063240"/>
            <a:ext cx="5321808" cy="3154680"/>
          </a:xfrm>
        </p:spPr>
      </p:pic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E7AE8A72-7DAE-42BD-99C5-FF9C91A3B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ACF8A1E1-A9DC-4644-9A53-D5C899540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BB31DF5-C74E-43EC-894C-2E5DC0D5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/>
          <a:lstStyle/>
          <a:p>
            <a:pPr rtl="0"/>
            <a:r>
              <a:rPr lang="de-DE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/>
          <a:lstStyle/>
          <a:p>
            <a:pPr rtl="0"/>
            <a:r>
              <a:rPr lang="de-DE" dirty="0"/>
              <a:t>Susanna Türk</a:t>
            </a:r>
          </a:p>
          <a:p>
            <a:pPr rtl="0"/>
            <a:r>
              <a:rPr lang="de-DE" dirty="0"/>
              <a:t>tuerk@uni-mainz.de</a:t>
            </a:r>
          </a:p>
          <a:p>
            <a:pPr rtl="0"/>
            <a:r>
              <a:rPr lang="de-DE" dirty="0">
                <a:hlinkClick r:id="rId3"/>
              </a:rPr>
              <a:t>Studienbüro Psychologie | Psychologisches Institut (uni-mainz.de)</a:t>
            </a:r>
            <a:endParaRPr lang="de-DE" dirty="0"/>
          </a:p>
        </p:txBody>
      </p:sp>
      <p:pic>
        <p:nvPicPr>
          <p:cNvPr id="16" name="Bildplatzhalter 5" descr="Wald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175" y="0"/>
            <a:ext cx="7616825" cy="6858000"/>
          </a:xfrm>
        </p:spPr>
      </p:pic>
      <p:sp>
        <p:nvSpPr>
          <p:cNvPr id="41" name="Datumsplatzhalter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42" name="Fußzeilenplatzhalter 41">
            <a:extLst>
              <a:ext uri="{FF2B5EF4-FFF2-40B4-BE49-F238E27FC236}">
                <a16:creationId xmlns:a16="http://schemas.microsoft.com/office/drawing/2014/main" id="{11F0E6E0-DC32-4105-A773-65DCBEE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rtlCol="0"/>
          <a:lstStyle/>
          <a:p>
            <a:pPr rtl="0"/>
            <a:r>
              <a:rPr lang="de-DE"/>
              <a:t>Einführung</a:t>
            </a:r>
          </a:p>
        </p:txBody>
      </p:sp>
      <p:sp>
        <p:nvSpPr>
          <p:cNvPr id="81" name="Textplatzhalt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900962"/>
            <a:ext cx="10112375" cy="195421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Herzlich willkommen am psychologischen Institut der JGU Mainz – wir begrüßen Sie herzlich und wünschen Ihnen viel Erfolg und viel Spaß bei Ihrem Studium </a:t>
            </a:r>
          </a:p>
          <a:p>
            <a:pPr rtl="0"/>
            <a:r>
              <a:rPr lang="de-DE" dirty="0"/>
              <a:t>Susanna Türk und das Tutorenteam der Einführungswoche</a:t>
            </a:r>
          </a:p>
        </p:txBody>
      </p:sp>
      <p:pic>
        <p:nvPicPr>
          <p:cNvPr id="13" name="Bildplatzhalter 12" descr="Ein Bild mit Baum, im Freien, Wald, Natur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sp>
        <p:nvSpPr>
          <p:cNvPr id="182" name="Datumsplatzhalter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pic>
        <p:nvPicPr>
          <p:cNvPr id="15" name="Bildplatzhalter 14" descr="Nahaufnahme von Blättern mit Wassertröpfchen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sp>
        <p:nvSpPr>
          <p:cNvPr id="183" name="Fußzeilenplatzhalt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17" name="Bildplatzhalter 16" descr="Nahaufnahme eines grünen Baumzweigs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Foliennummernplatzhalt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Das psychologische Institut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6" name="Bildplatzhalter 5" descr="Ein Bild mit Bäume, im Freien, Wald, Natur, Nebel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rtlCol="0"/>
          <a:lstStyle/>
          <a:p>
            <a:pPr rtl="0"/>
            <a:r>
              <a:rPr lang="de-DE" dirty="0"/>
              <a:t>wo und wie viele?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12 Abteilungen, </a:t>
            </a:r>
            <a:r>
              <a:rPr lang="de-DE" dirty="0" err="1"/>
              <a:t>ca</a:t>
            </a:r>
            <a:r>
              <a:rPr lang="de-DE" dirty="0"/>
              <a:t> 1000 Studierende</a:t>
            </a:r>
          </a:p>
          <a:p>
            <a:pPr rtl="0"/>
            <a:r>
              <a:rPr lang="de-DE" dirty="0"/>
              <a:t>3 Ambulanzen</a:t>
            </a:r>
          </a:p>
          <a:p>
            <a:pPr rtl="0"/>
            <a:r>
              <a:rPr lang="de-DE" dirty="0"/>
              <a:t>Verteilt auf 3 Gebäude:</a:t>
            </a:r>
            <a:br>
              <a:rPr lang="de-DE" dirty="0"/>
            </a:br>
            <a:r>
              <a:rPr lang="de-DE" dirty="0"/>
              <a:t>Wallstr.3 und 7a</a:t>
            </a:r>
            <a:br>
              <a:rPr lang="de-DE" dirty="0"/>
            </a:br>
            <a:r>
              <a:rPr lang="de-DE" dirty="0"/>
              <a:t>Bingerstr.14-16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99AC0B-4829-4C65-A011-99F5FAF2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rtlCol="0"/>
          <a:lstStyle/>
          <a:p>
            <a:pPr rtl="0"/>
            <a:r>
              <a:rPr lang="de-DE" dirty="0"/>
              <a:t>Zur </a:t>
            </a:r>
            <a:r>
              <a:rPr lang="de-DE" dirty="0" err="1"/>
              <a:t>UNi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7126B5-1539-4976-8B35-3D195863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Zum Hauptcampus der JGU geht es zu Fuß, mit dem Fahrrad ,mit der Straßenbahn oder mit dem Bus (Haltestelle HBF West – Richtung Universität) </a:t>
            </a:r>
          </a:p>
          <a:p>
            <a:pPr rtl="0"/>
            <a:r>
              <a:rPr lang="de-DE" dirty="0"/>
              <a:t>Vorlesungen finden auf dem Campus statt, Seminare und Übungen im Institut</a:t>
            </a:r>
          </a:p>
        </p:txBody>
      </p: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0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/>
          <a:lstStyle/>
          <a:p>
            <a:pPr rtl="0"/>
            <a:r>
              <a:rPr lang="de-DE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3941B7-49D8-4ECD-BBC8-6588DECB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Die JGU bietet als Volluniversität mehr als 250 grundständige Studiengänge aller Fachrichtungen.</a:t>
            </a:r>
          </a:p>
          <a:p>
            <a:pPr rtl="0"/>
            <a:r>
              <a:rPr lang="de-DE" dirty="0"/>
              <a:t>Hier studieren mehr als 31000 Studierende aus 120 Nationen. Über das Studium hinaus gibt es ein großes Angebot an Aktivitäten auf dem Campus.</a:t>
            </a:r>
          </a:p>
          <a:p>
            <a:pPr rtl="0"/>
            <a:endParaRPr lang="de-DE" dirty="0"/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A5A3223A-374C-401B-80E4-3393BA4A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rtlCol="0"/>
          <a:lstStyle/>
          <a:p>
            <a:pPr rtl="0"/>
            <a:r>
              <a:rPr lang="de-DE"/>
              <a:t>2023</a:t>
            </a:r>
          </a:p>
        </p:txBody>
      </p:sp>
      <p:sp>
        <p:nvSpPr>
          <p:cNvPr id="43" name="Fußzeilenplatzhalter 42">
            <a:extLst>
              <a:ext uri="{FF2B5EF4-FFF2-40B4-BE49-F238E27FC236}">
                <a16:creationId xmlns:a16="http://schemas.microsoft.com/office/drawing/2014/main" id="{381B4F17-2538-4C37-AA9B-B8EBF5C89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4" name="Foliennummernplatzhalter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6</a:t>
            </a:fld>
            <a:endParaRPr lang="de-DE"/>
          </a:p>
        </p:txBody>
      </p:sp>
      <p:pic>
        <p:nvPicPr>
          <p:cNvPr id="1032" name="Picture 8" descr="Eingang Forum mit Studierenden, die ein Rad schieben.">
            <a:extLst>
              <a:ext uri="{FF2B5EF4-FFF2-40B4-BE49-F238E27FC236}">
                <a16:creationId xmlns:a16="http://schemas.microsoft.com/office/drawing/2014/main" id="{EE698BA4-D83E-4650-8CEB-2277A1A1B33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9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144524E5-6BAA-4FE1-8C81-4F0D2A3E05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4656" r="4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Die Master-</a:t>
            </a:r>
            <a:r>
              <a:rPr lang="de-DE" dirty="0" err="1"/>
              <a:t>StudiengängePsychologie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425" y="5106988"/>
            <a:ext cx="3392488" cy="1208087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6" name="Bildplatzhalter 5" descr="Ein Bild mit Bäume, im Freien, Wald, Natur, Nebel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62856"/>
          </a:xfrm>
        </p:spPr>
      </p:pic>
    </p:spTree>
    <p:extLst>
      <p:ext uri="{BB962C8B-B14F-4D97-AF65-F5344CB8AC3E}">
        <p14:creationId xmlns:p14="http://schemas.microsoft.com/office/powerpoint/2010/main" val="360432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Science Psychologie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rtlCol="0"/>
          <a:lstStyle/>
          <a:p>
            <a:pPr rtl="0"/>
            <a:r>
              <a:rPr lang="de-DE" dirty="0"/>
              <a:t>Schwerpunkte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6514" y="2390588"/>
            <a:ext cx="6738257" cy="375126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Human </a:t>
            </a:r>
            <a:r>
              <a:rPr lang="de-DE" dirty="0" err="1"/>
              <a:t>Factors</a:t>
            </a:r>
            <a:endParaRPr lang="de-DE" dirty="0"/>
          </a:p>
          <a:p>
            <a:pPr rtl="0"/>
            <a:r>
              <a:rPr lang="de-DE" dirty="0"/>
              <a:t>Kindheit und Jugend</a:t>
            </a:r>
          </a:p>
          <a:p>
            <a:pPr rtl="0"/>
            <a:r>
              <a:rPr lang="de-DE" dirty="0"/>
              <a:t>Klinische Psychologie</a:t>
            </a:r>
          </a:p>
          <a:p>
            <a:pPr rtl="0"/>
            <a:r>
              <a:rPr lang="de-DE" dirty="0"/>
              <a:t>Rechtspsychologie</a:t>
            </a:r>
          </a:p>
          <a:p>
            <a:pPr rtl="0"/>
            <a:r>
              <a:rPr lang="de-DE" dirty="0"/>
              <a:t>Arbeits- und Organisationspsychologie</a:t>
            </a: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99AC0B-4829-4C65-A011-99F5FAF2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7126B5-1539-4976-8B35-3D195863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 rtlCol="0">
            <a:normAutofit/>
          </a:bodyPr>
          <a:lstStyle/>
          <a:p>
            <a:pPr rtl="0"/>
            <a:endParaRPr lang="de-DE" dirty="0"/>
          </a:p>
          <a:p>
            <a:pPr marL="0" indent="0" rtl="0">
              <a:buNone/>
            </a:pPr>
            <a:endParaRPr lang="de-DE" dirty="0"/>
          </a:p>
        </p:txBody>
      </p: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6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2D9BD-DC27-46DC-9C76-8EE3FDD4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Science Psychologie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E5C243-A360-457D-8198-B4DD8F730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rtlCol="0"/>
          <a:lstStyle/>
          <a:p>
            <a:pPr rtl="0"/>
            <a:r>
              <a:rPr lang="de-DE" dirty="0"/>
              <a:t>Fächer/Module des ersten Studienjahres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07C5A-A4E9-45ED-911E-BBC9E9339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 rtlCol="0">
            <a:normAutofit lnSpcReduction="10000"/>
          </a:bodyPr>
          <a:lstStyle/>
          <a:p>
            <a:r>
              <a:rPr lang="de-DE" dirty="0"/>
              <a:t>Fortgeschrittene statistische Methoden</a:t>
            </a:r>
          </a:p>
          <a:p>
            <a:r>
              <a:rPr lang="de-DE" dirty="0"/>
              <a:t>Fortgeschrittene Diagnostik</a:t>
            </a:r>
          </a:p>
          <a:p>
            <a:r>
              <a:rPr lang="de-DE" dirty="0"/>
              <a:t>Klinische Psychologie</a:t>
            </a:r>
          </a:p>
          <a:p>
            <a:r>
              <a:rPr lang="de-DE" dirty="0"/>
              <a:t>Grundlagenvertiefung</a:t>
            </a:r>
          </a:p>
          <a:p>
            <a:r>
              <a:rPr lang="de-DE" dirty="0"/>
              <a:t>Schwerpunkt</a:t>
            </a:r>
          </a:p>
          <a:p>
            <a:r>
              <a:rPr lang="de-DE" dirty="0"/>
              <a:t>Projektarbeit</a:t>
            </a: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99AC0B-4829-4C65-A011-99F5FAF2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rtlCol="0"/>
          <a:lstStyle/>
          <a:p>
            <a:pPr rtl="0"/>
            <a:r>
              <a:rPr lang="de-DE" dirty="0"/>
              <a:t>Vorlesungen /Seminare/Übungen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7126B5-1539-4976-8B35-3D195863C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Anmeldung über Jogustine in den Anmeldephasen (11.4.- 13.4. 13 Uhr!) (17.4.-21.4. 21 Uhr)</a:t>
            </a:r>
          </a:p>
          <a:p>
            <a:pPr rtl="0"/>
            <a:r>
              <a:rPr lang="de-DE" dirty="0"/>
              <a:t>Ihre Tutorinnen und Tutoren helfen Ihnen bei der Anmeldung</a:t>
            </a:r>
          </a:p>
        </p:txBody>
      </p: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3357F65D-3D58-480C-B301-77A72059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2023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E8F197E9-9EE5-4C27-93B9-2E44E0ED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8D0E8400-C1CB-4DB2-BF78-421C9EEC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716262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471_TF11653146_Win32" id="{94597B27-5B7D-42E5-8D4A-2A33ACC207A6}" vid="{976FBD12-FBD2-4AF2-B794-F2AD6A0AAA2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„Pinien“</Template>
  <TotalTime>0</TotalTime>
  <Words>633</Words>
  <Application>Microsoft Office PowerPoint</Application>
  <PresentationFormat>Breitbild</PresentationFormat>
  <Paragraphs>167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Dante</vt:lpstr>
      <vt:lpstr>PineVTI</vt:lpstr>
      <vt:lpstr>Einführungs-veranstaltung Psychologie</vt:lpstr>
      <vt:lpstr>Agenda</vt:lpstr>
      <vt:lpstr>Einführung</vt:lpstr>
      <vt:lpstr>Das psychologische Institut</vt:lpstr>
      <vt:lpstr>PowerPoint-Präsentation</vt:lpstr>
      <vt:lpstr>Zusammenfassung</vt:lpstr>
      <vt:lpstr>Die Master-StudiengängePsychologie</vt:lpstr>
      <vt:lpstr>Master of Science Psychologie </vt:lpstr>
      <vt:lpstr>Master of Science Psychologie </vt:lpstr>
      <vt:lpstr>Master of Science Psychologie </vt:lpstr>
      <vt:lpstr>Masterarbeit/Versuchspersonenstunden/Praktikum</vt:lpstr>
      <vt:lpstr>Prüfungen</vt:lpstr>
      <vt:lpstr>Programm der Einführungswoche</vt:lpstr>
      <vt:lpstr>Zeitachse</vt:lpstr>
      <vt:lpstr>Wichtige Informationsquellen</vt:lpstr>
      <vt:lpstr>Wichtige Seiten</vt:lpstr>
      <vt:lpstr>Team des Studienbüros</vt:lpstr>
      <vt:lpstr>Ihre Fragen</vt:lpstr>
      <vt:lpstr>Zusammenfassung</vt:lpstr>
      <vt:lpstr>Um loszulegen, ist es nötig, mit dem Reden aufzuhören und mit dem Handeln zu beginnen.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Einführungs-veranstaltung Psychologie</dc:title>
  <dc:creator>Türk, Susanna</dc:creator>
  <cp:lastModifiedBy>Türk, Susanna</cp:lastModifiedBy>
  <cp:revision>17</cp:revision>
  <dcterms:created xsi:type="dcterms:W3CDTF">2022-03-16T12:03:56Z</dcterms:created>
  <dcterms:modified xsi:type="dcterms:W3CDTF">2023-04-12T11:54:55Z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