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2" r:id="rId4"/>
  </p:sldMasterIdLst>
  <p:notesMasterIdLst>
    <p:notesMasterId r:id="rId8"/>
  </p:notesMasterIdLst>
  <p:handoutMasterIdLst>
    <p:handoutMasterId r:id="rId9"/>
  </p:handoutMasterIdLst>
  <p:sldIdLst>
    <p:sldId id="265" r:id="rId5"/>
    <p:sldId id="266" r:id="rId6"/>
    <p:sldId id="267" r:id="rId7"/>
  </p:sldIdLst>
  <p:sldSz cx="12192000" cy="6858000"/>
  <p:notesSz cx="6718300" cy="9855200"/>
  <p:defaultTextStyle>
    <a:defPPr rtl="0"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87"/>
  </p:normalViewPr>
  <p:slideViewPr>
    <p:cSldViewPr snapToGrid="0" snapToObjects="1">
      <p:cViewPr varScale="1">
        <p:scale>
          <a:sx n="119" d="100"/>
          <a:sy n="119" d="100"/>
        </p:scale>
        <p:origin x="9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1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de-DE" noProof="0" dirty="0"/>
            <a:t>8.4.24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de-DE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de-DE" noProof="0" dirty="0"/>
        </a:p>
      </dgm:t>
    </dgm:pt>
    <dgm:pt modelId="{81BEB84D-9A77-49C6-9301-B3359FCAC75F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de-DE" noProof="0" dirty="0"/>
            <a:t>10-12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de-DE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de-DE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de-DE" noProof="0" dirty="0"/>
            <a:t>Großer Hörsaal, 01-231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de-DE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de-DE" noProof="0" dirty="0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3"/>
      <dgm:spPr/>
    </dgm:pt>
    <dgm:pt modelId="{ABC6D826-A6E6-42EC-BF0E-9025B33009B2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geskalender"/>
        </a:ext>
      </dgm:extLst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5F2C253B-D9B7-4F6A-BC58-58675D37BE4B}" type="pres">
      <dgm:prSet presAssocID="{D86AF01C-9CBC-41F8-9354-48CD82BDFDC9}" presName="sibTrans" presStyleCnt="0"/>
      <dgm:spPr/>
    </dgm:pt>
    <dgm:pt modelId="{6802359D-3E26-495D-95C0-D50D2FF0A0AB}" type="pres">
      <dgm:prSet presAssocID="{81BEB84D-9A77-49C6-9301-B3359FCAC75F}" presName="compNode" presStyleCnt="0"/>
      <dgm:spPr/>
    </dgm:pt>
    <dgm:pt modelId="{B58CA141-504B-412A-818E-73651C363A3D}" type="pres">
      <dgm:prSet presAssocID="{81BEB84D-9A77-49C6-9301-B3359FCAC75F}" presName="bgRect" presStyleLbl="bgShp" presStyleIdx="1" presStyleCnt="3"/>
      <dgm:spPr/>
    </dgm:pt>
    <dgm:pt modelId="{AFC95015-001F-49EB-8731-0714E310C46E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hr"/>
        </a:ext>
      </dgm:extLst>
    </dgm:pt>
    <dgm:pt modelId="{D4F75FDB-FBCC-4B87-AABC-5ADBB261BB02}" type="pres">
      <dgm:prSet presAssocID="{81BEB84D-9A77-49C6-9301-B3359FCAC75F}" presName="spaceRect" presStyleCnt="0"/>
      <dgm:spPr/>
    </dgm:pt>
    <dgm:pt modelId="{8C6416B8-BF6E-4B19-A8CD-80E01FEB1ED8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91C06081-CFBE-49AB-AE47-FB2FE4BD1620}" type="pres">
      <dgm:prSet presAssocID="{5D260F18-25D2-4074-87F1-7E78DDA61C58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2" presStyleCnt="3"/>
      <dgm:spPr/>
    </dgm:pt>
    <dgm:pt modelId="{22E3D4D5-84E6-41EE-BF94-D56D24841B8B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uhause"/>
        </a:ext>
      </dgm:extLst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745B6C74-C9FD-47F7-996E-2D57D164A5C8}" type="presOf" srcId="{81BEB84D-9A77-49C6-9301-B3359FCAC75F}" destId="{8C6416B8-BF6E-4B19-A8CD-80E01FEB1ED8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EA473A5F-67A7-465E-8AF0-BCC7AA4998D7}" type="presParOf" srcId="{536D0097-A245-4152-8984-CC3ABB7DF273}" destId="{6802359D-3E26-495D-95C0-D50D2FF0A0AB}" srcOrd="2" destOrd="0" presId="urn:microsoft.com/office/officeart/2018/2/layout/IconVerticalSolidList"/>
    <dgm:cxn modelId="{3EA1E20D-3681-4C75-B15D-5D1DD3930DEE}" type="presParOf" srcId="{6802359D-3E26-495D-95C0-D50D2FF0A0AB}" destId="{B58CA141-504B-412A-818E-73651C363A3D}" srcOrd="0" destOrd="0" presId="urn:microsoft.com/office/officeart/2018/2/layout/IconVerticalSolidList"/>
    <dgm:cxn modelId="{FDCE3AB2-924B-400D-A9DE-D08297DAF291}" type="presParOf" srcId="{6802359D-3E26-495D-95C0-D50D2FF0A0AB}" destId="{AFC95015-001F-49EB-8731-0714E310C46E}" srcOrd="1" destOrd="0" presId="urn:microsoft.com/office/officeart/2018/2/layout/IconVerticalSolidList"/>
    <dgm:cxn modelId="{BDA015F8-97AE-48DF-93CC-7552465E4756}" type="presParOf" srcId="{6802359D-3E26-495D-95C0-D50D2FF0A0AB}" destId="{D4F75FDB-FBCC-4B87-AABC-5ADBB261BB02}" srcOrd="2" destOrd="0" presId="urn:microsoft.com/office/officeart/2018/2/layout/IconVerticalSolidList"/>
    <dgm:cxn modelId="{9F0D6FCF-B728-4D45-BA20-DEE7162FFE27}" type="presParOf" srcId="{6802359D-3E26-495D-95C0-D50D2FF0A0AB}" destId="{8C6416B8-BF6E-4B19-A8CD-80E01FEB1ED8}" srcOrd="3" destOrd="0" presId="urn:microsoft.com/office/officeart/2018/2/layout/IconVerticalSolidList"/>
    <dgm:cxn modelId="{473851C0-4FDC-4DB1-8FC0-25AAC7B6CF71}" type="presParOf" srcId="{536D0097-A245-4152-8984-CC3ABB7DF273}" destId="{91C06081-CFBE-49AB-AE47-FB2FE4BD1620}" srcOrd="3" destOrd="0" presId="urn:microsoft.com/office/officeart/2018/2/layout/IconVerticalSolidList"/>
    <dgm:cxn modelId="{9CA6B505-46F0-4253-ADF2-226B921D100B}" type="presParOf" srcId="{536D0097-A245-4152-8984-CC3ABB7DF273}" destId="{780F5C81-E187-46CA-9F2B-7655A74715CA}" srcOrd="4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de-DE" noProof="0" dirty="0"/>
            <a:t>9.4.24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de-DE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de-DE" noProof="0" dirty="0"/>
        </a:p>
      </dgm:t>
    </dgm:pt>
    <dgm:pt modelId="{81BEB84D-9A77-49C6-9301-B3359FCAC75F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de-DE" noProof="0" dirty="0"/>
            <a:t>10-11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de-DE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de-DE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de-DE" noProof="0" dirty="0"/>
            <a:t>Großer Hörsaal, 01-231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de-DE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de-DE" noProof="0" dirty="0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3"/>
      <dgm:spPr/>
    </dgm:pt>
    <dgm:pt modelId="{ABC6D826-A6E6-42EC-BF0E-9025B33009B2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geskalender"/>
        </a:ext>
      </dgm:extLst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5F2C253B-D9B7-4F6A-BC58-58675D37BE4B}" type="pres">
      <dgm:prSet presAssocID="{D86AF01C-9CBC-41F8-9354-48CD82BDFDC9}" presName="sibTrans" presStyleCnt="0"/>
      <dgm:spPr/>
    </dgm:pt>
    <dgm:pt modelId="{6802359D-3E26-495D-95C0-D50D2FF0A0AB}" type="pres">
      <dgm:prSet presAssocID="{81BEB84D-9A77-49C6-9301-B3359FCAC75F}" presName="compNode" presStyleCnt="0"/>
      <dgm:spPr/>
    </dgm:pt>
    <dgm:pt modelId="{B58CA141-504B-412A-818E-73651C363A3D}" type="pres">
      <dgm:prSet presAssocID="{81BEB84D-9A77-49C6-9301-B3359FCAC75F}" presName="bgRect" presStyleLbl="bgShp" presStyleIdx="1" presStyleCnt="3"/>
      <dgm:spPr/>
    </dgm:pt>
    <dgm:pt modelId="{AFC95015-001F-49EB-8731-0714E310C46E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hr"/>
        </a:ext>
      </dgm:extLst>
    </dgm:pt>
    <dgm:pt modelId="{D4F75FDB-FBCC-4B87-AABC-5ADBB261BB02}" type="pres">
      <dgm:prSet presAssocID="{81BEB84D-9A77-49C6-9301-B3359FCAC75F}" presName="spaceRect" presStyleCnt="0"/>
      <dgm:spPr/>
    </dgm:pt>
    <dgm:pt modelId="{8C6416B8-BF6E-4B19-A8CD-80E01FEB1ED8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91C06081-CFBE-49AB-AE47-FB2FE4BD1620}" type="pres">
      <dgm:prSet presAssocID="{5D260F18-25D2-4074-87F1-7E78DDA61C58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2" presStyleCnt="3"/>
      <dgm:spPr/>
    </dgm:pt>
    <dgm:pt modelId="{22E3D4D5-84E6-41EE-BF94-D56D24841B8B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uhause"/>
        </a:ext>
      </dgm:extLst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745B6C74-C9FD-47F7-996E-2D57D164A5C8}" type="presOf" srcId="{81BEB84D-9A77-49C6-9301-B3359FCAC75F}" destId="{8C6416B8-BF6E-4B19-A8CD-80E01FEB1ED8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EA473A5F-67A7-465E-8AF0-BCC7AA4998D7}" type="presParOf" srcId="{536D0097-A245-4152-8984-CC3ABB7DF273}" destId="{6802359D-3E26-495D-95C0-D50D2FF0A0AB}" srcOrd="2" destOrd="0" presId="urn:microsoft.com/office/officeart/2018/2/layout/IconVerticalSolidList"/>
    <dgm:cxn modelId="{3EA1E20D-3681-4C75-B15D-5D1DD3930DEE}" type="presParOf" srcId="{6802359D-3E26-495D-95C0-D50D2FF0A0AB}" destId="{B58CA141-504B-412A-818E-73651C363A3D}" srcOrd="0" destOrd="0" presId="urn:microsoft.com/office/officeart/2018/2/layout/IconVerticalSolidList"/>
    <dgm:cxn modelId="{FDCE3AB2-924B-400D-A9DE-D08297DAF291}" type="presParOf" srcId="{6802359D-3E26-495D-95C0-D50D2FF0A0AB}" destId="{AFC95015-001F-49EB-8731-0714E310C46E}" srcOrd="1" destOrd="0" presId="urn:microsoft.com/office/officeart/2018/2/layout/IconVerticalSolidList"/>
    <dgm:cxn modelId="{BDA015F8-97AE-48DF-93CC-7552465E4756}" type="presParOf" srcId="{6802359D-3E26-495D-95C0-D50D2FF0A0AB}" destId="{D4F75FDB-FBCC-4B87-AABC-5ADBB261BB02}" srcOrd="2" destOrd="0" presId="urn:microsoft.com/office/officeart/2018/2/layout/IconVerticalSolidList"/>
    <dgm:cxn modelId="{9F0D6FCF-B728-4D45-BA20-DEE7162FFE27}" type="presParOf" srcId="{6802359D-3E26-495D-95C0-D50D2FF0A0AB}" destId="{8C6416B8-BF6E-4B19-A8CD-80E01FEB1ED8}" srcOrd="3" destOrd="0" presId="urn:microsoft.com/office/officeart/2018/2/layout/IconVerticalSolidList"/>
    <dgm:cxn modelId="{473851C0-4FDC-4DB1-8FC0-25AAC7B6CF71}" type="presParOf" srcId="{536D0097-A245-4152-8984-CC3ABB7DF273}" destId="{91C06081-CFBE-49AB-AE47-FB2FE4BD1620}" srcOrd="3" destOrd="0" presId="urn:microsoft.com/office/officeart/2018/2/layout/IconVerticalSolidList"/>
    <dgm:cxn modelId="{9CA6B505-46F0-4253-ADF2-226B921D100B}" type="presParOf" srcId="{536D0097-A245-4152-8984-CC3ABB7DF273}" destId="{780F5C81-E187-46CA-9F2B-7655A74715CA}" srcOrd="4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720856-93F0-4CC7-B7FD-2466914A11D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</dgm:pt>
    <dgm:pt modelId="{4AF52931-E4CA-4429-AACB-B8747CDB2409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de-DE" noProof="0" dirty="0"/>
            <a:t>9.4.24</a:t>
          </a:r>
        </a:p>
      </dgm:t>
    </dgm:pt>
    <dgm:pt modelId="{67B2FC97-2FAE-4EFE-9DEE-E4216C657F35}" type="parTrans" cxnId="{F82329C8-C3B2-4E9B-9033-528488D72705}">
      <dgm:prSet/>
      <dgm:spPr/>
      <dgm:t>
        <a:bodyPr rtlCol="0"/>
        <a:lstStyle/>
        <a:p>
          <a:pPr rtl="0"/>
          <a:endParaRPr lang="de-DE" noProof="0" dirty="0"/>
        </a:p>
      </dgm:t>
    </dgm:pt>
    <dgm:pt modelId="{D86AF01C-9CBC-41F8-9354-48CD82BDFDC9}" type="sibTrans" cxnId="{F82329C8-C3B2-4E9B-9033-528488D72705}">
      <dgm:prSet/>
      <dgm:spPr/>
      <dgm:t>
        <a:bodyPr rtlCol="0"/>
        <a:lstStyle/>
        <a:p>
          <a:pPr rtl="0"/>
          <a:endParaRPr lang="de-DE" noProof="0" dirty="0"/>
        </a:p>
      </dgm:t>
    </dgm:pt>
    <dgm:pt modelId="{81BEB84D-9A77-49C6-9301-B3359FCAC75F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de-DE" noProof="0" dirty="0"/>
            <a:t>11-12</a:t>
          </a:r>
        </a:p>
      </dgm:t>
    </dgm:pt>
    <dgm:pt modelId="{AE4D0D43-0332-4F79-8D35-BCD8C10758AE}" type="parTrans" cxnId="{420EF6C4-7321-43BE-A2FC-253606B1E06A}">
      <dgm:prSet/>
      <dgm:spPr/>
      <dgm:t>
        <a:bodyPr rtlCol="0"/>
        <a:lstStyle/>
        <a:p>
          <a:pPr rtl="0"/>
          <a:endParaRPr lang="de-DE" noProof="0" dirty="0"/>
        </a:p>
      </dgm:t>
    </dgm:pt>
    <dgm:pt modelId="{5D260F18-25D2-4074-87F1-7E78DDA61C58}" type="sibTrans" cxnId="{420EF6C4-7321-43BE-A2FC-253606B1E06A}">
      <dgm:prSet/>
      <dgm:spPr/>
      <dgm:t>
        <a:bodyPr rtlCol="0"/>
        <a:lstStyle/>
        <a:p>
          <a:pPr rtl="0"/>
          <a:endParaRPr lang="de-DE" noProof="0" dirty="0"/>
        </a:p>
      </dgm:t>
    </dgm:pt>
    <dgm:pt modelId="{BFF9359E-E9B1-4B73-BACC-2C7988765B16}">
      <dgm:prSet phldrT="[Text]"/>
      <dgm:spPr/>
      <dgm:t>
        <a:bodyPr rtlCol="0"/>
        <a:lstStyle/>
        <a:p>
          <a:pPr rtl="0">
            <a:lnSpc>
              <a:spcPct val="100000"/>
            </a:lnSpc>
          </a:pPr>
          <a:r>
            <a:rPr lang="de-DE" noProof="0" dirty="0"/>
            <a:t>Großer Hörsaal, 01-231</a:t>
          </a:r>
        </a:p>
      </dgm:t>
    </dgm:pt>
    <dgm:pt modelId="{6E0A40FA-1B79-4089-8B9A-3BA22865FE4E}" type="parTrans" cxnId="{516EC545-1971-48B3-978C-4756FCDCCFD9}">
      <dgm:prSet/>
      <dgm:spPr/>
      <dgm:t>
        <a:bodyPr rtlCol="0"/>
        <a:lstStyle/>
        <a:p>
          <a:pPr rtl="0"/>
          <a:endParaRPr lang="de-DE" noProof="0" dirty="0"/>
        </a:p>
      </dgm:t>
    </dgm:pt>
    <dgm:pt modelId="{1CEF1965-C516-4C44-BAE3-2FA3F5116930}" type="sibTrans" cxnId="{516EC545-1971-48B3-978C-4756FCDCCFD9}">
      <dgm:prSet/>
      <dgm:spPr/>
      <dgm:t>
        <a:bodyPr rtlCol="0"/>
        <a:lstStyle/>
        <a:p>
          <a:pPr rtl="0"/>
          <a:endParaRPr lang="de-DE" noProof="0" dirty="0"/>
        </a:p>
      </dgm:t>
    </dgm:pt>
    <dgm:pt modelId="{536D0097-A245-4152-8984-CC3ABB7DF273}" type="pres">
      <dgm:prSet presAssocID="{C7720856-93F0-4CC7-B7FD-2466914A11D4}" presName="root" presStyleCnt="0">
        <dgm:presLayoutVars>
          <dgm:dir/>
          <dgm:resizeHandles val="exact"/>
        </dgm:presLayoutVars>
      </dgm:prSet>
      <dgm:spPr/>
    </dgm:pt>
    <dgm:pt modelId="{DB8DBD9D-81A4-425A-BACC-11558B39BA4F}" type="pres">
      <dgm:prSet presAssocID="{4AF52931-E4CA-4429-AACB-B8747CDB2409}" presName="compNode" presStyleCnt="0"/>
      <dgm:spPr/>
    </dgm:pt>
    <dgm:pt modelId="{DE4D0CB4-0619-47EF-A746-365405D39958}" type="pres">
      <dgm:prSet presAssocID="{4AF52931-E4CA-4429-AACB-B8747CDB2409}" presName="bgRect" presStyleLbl="bgShp" presStyleIdx="0" presStyleCnt="3"/>
      <dgm:spPr/>
    </dgm:pt>
    <dgm:pt modelId="{ABC6D826-A6E6-42EC-BF0E-9025B33009B2}" type="pres">
      <dgm:prSet presAssocID="{4AF52931-E4CA-4429-AACB-B8747CDB240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geskalender"/>
        </a:ext>
      </dgm:extLst>
    </dgm:pt>
    <dgm:pt modelId="{3E7294FB-7627-4D43-88C1-EE466B3369AD}" type="pres">
      <dgm:prSet presAssocID="{4AF52931-E4CA-4429-AACB-B8747CDB2409}" presName="spaceRect" presStyleCnt="0"/>
      <dgm:spPr/>
    </dgm:pt>
    <dgm:pt modelId="{573FC8C9-03E6-4269-9DB7-824A4479C21C}" type="pres">
      <dgm:prSet presAssocID="{4AF52931-E4CA-4429-AACB-B8747CDB2409}" presName="parTx" presStyleLbl="revTx" presStyleIdx="0" presStyleCnt="3">
        <dgm:presLayoutVars>
          <dgm:chMax val="0"/>
          <dgm:chPref val="0"/>
        </dgm:presLayoutVars>
      </dgm:prSet>
      <dgm:spPr/>
    </dgm:pt>
    <dgm:pt modelId="{5F2C253B-D9B7-4F6A-BC58-58675D37BE4B}" type="pres">
      <dgm:prSet presAssocID="{D86AF01C-9CBC-41F8-9354-48CD82BDFDC9}" presName="sibTrans" presStyleCnt="0"/>
      <dgm:spPr/>
    </dgm:pt>
    <dgm:pt modelId="{6802359D-3E26-495D-95C0-D50D2FF0A0AB}" type="pres">
      <dgm:prSet presAssocID="{81BEB84D-9A77-49C6-9301-B3359FCAC75F}" presName="compNode" presStyleCnt="0"/>
      <dgm:spPr/>
    </dgm:pt>
    <dgm:pt modelId="{B58CA141-504B-412A-818E-73651C363A3D}" type="pres">
      <dgm:prSet presAssocID="{81BEB84D-9A77-49C6-9301-B3359FCAC75F}" presName="bgRect" presStyleLbl="bgShp" presStyleIdx="1" presStyleCnt="3" custLinFactNeighborY="-2696"/>
      <dgm:spPr/>
    </dgm:pt>
    <dgm:pt modelId="{AFC95015-001F-49EB-8731-0714E310C46E}" type="pres">
      <dgm:prSet presAssocID="{81BEB84D-9A77-49C6-9301-B3359FCAC7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hr"/>
        </a:ext>
      </dgm:extLst>
    </dgm:pt>
    <dgm:pt modelId="{D4F75FDB-FBCC-4B87-AABC-5ADBB261BB02}" type="pres">
      <dgm:prSet presAssocID="{81BEB84D-9A77-49C6-9301-B3359FCAC75F}" presName="spaceRect" presStyleCnt="0"/>
      <dgm:spPr/>
    </dgm:pt>
    <dgm:pt modelId="{8C6416B8-BF6E-4B19-A8CD-80E01FEB1ED8}" type="pres">
      <dgm:prSet presAssocID="{81BEB84D-9A77-49C6-9301-B3359FCAC75F}" presName="parTx" presStyleLbl="revTx" presStyleIdx="1" presStyleCnt="3">
        <dgm:presLayoutVars>
          <dgm:chMax val="0"/>
          <dgm:chPref val="0"/>
        </dgm:presLayoutVars>
      </dgm:prSet>
      <dgm:spPr/>
    </dgm:pt>
    <dgm:pt modelId="{91C06081-CFBE-49AB-AE47-FB2FE4BD1620}" type="pres">
      <dgm:prSet presAssocID="{5D260F18-25D2-4074-87F1-7E78DDA61C58}" presName="sibTrans" presStyleCnt="0"/>
      <dgm:spPr/>
    </dgm:pt>
    <dgm:pt modelId="{780F5C81-E187-46CA-9F2B-7655A74715CA}" type="pres">
      <dgm:prSet presAssocID="{BFF9359E-E9B1-4B73-BACC-2C7988765B16}" presName="compNode" presStyleCnt="0"/>
      <dgm:spPr/>
    </dgm:pt>
    <dgm:pt modelId="{2DD6782C-3741-43AC-8E3F-C7C2A5A092FE}" type="pres">
      <dgm:prSet presAssocID="{BFF9359E-E9B1-4B73-BACC-2C7988765B16}" presName="bgRect" presStyleLbl="bgShp" presStyleIdx="2" presStyleCnt="3"/>
      <dgm:spPr/>
    </dgm:pt>
    <dgm:pt modelId="{22E3D4D5-84E6-41EE-BF94-D56D24841B8B}" type="pres">
      <dgm:prSet presAssocID="{BFF9359E-E9B1-4B73-BACC-2C7988765B1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uhause"/>
        </a:ext>
      </dgm:extLst>
    </dgm:pt>
    <dgm:pt modelId="{97079802-B104-4A91-9CE1-92B9B5C9364A}" type="pres">
      <dgm:prSet presAssocID="{BFF9359E-E9B1-4B73-BACC-2C7988765B16}" presName="spaceRect" presStyleCnt="0"/>
      <dgm:spPr/>
    </dgm:pt>
    <dgm:pt modelId="{61C9C6B6-F051-4AFC-B696-34674ED32FC0}" type="pres">
      <dgm:prSet presAssocID="{BFF9359E-E9B1-4B73-BACC-2C7988765B1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CE42D31-A5CD-4293-9252-02BB7390D545}" type="presOf" srcId="{4AF52931-E4CA-4429-AACB-B8747CDB2409}" destId="{573FC8C9-03E6-4269-9DB7-824A4479C21C}" srcOrd="0" destOrd="0" presId="urn:microsoft.com/office/officeart/2018/2/layout/IconVerticalSolidList"/>
    <dgm:cxn modelId="{516EC545-1971-48B3-978C-4756FCDCCFD9}" srcId="{C7720856-93F0-4CC7-B7FD-2466914A11D4}" destId="{BFF9359E-E9B1-4B73-BACC-2C7988765B16}" srcOrd="2" destOrd="0" parTransId="{6E0A40FA-1B79-4089-8B9A-3BA22865FE4E}" sibTransId="{1CEF1965-C516-4C44-BAE3-2FA3F5116930}"/>
    <dgm:cxn modelId="{F9899549-F706-4D9A-8D30-CC87785A4BD1}" type="presOf" srcId="{BFF9359E-E9B1-4B73-BACC-2C7988765B16}" destId="{61C9C6B6-F051-4AFC-B696-34674ED32FC0}" srcOrd="0" destOrd="0" presId="urn:microsoft.com/office/officeart/2018/2/layout/IconVerticalSolidList"/>
    <dgm:cxn modelId="{745B6C74-C9FD-47F7-996E-2D57D164A5C8}" type="presOf" srcId="{81BEB84D-9A77-49C6-9301-B3359FCAC75F}" destId="{8C6416B8-BF6E-4B19-A8CD-80E01FEB1ED8}" srcOrd="0" destOrd="0" presId="urn:microsoft.com/office/officeart/2018/2/layout/IconVerticalSolidList"/>
    <dgm:cxn modelId="{420EF6C4-7321-43BE-A2FC-253606B1E06A}" srcId="{C7720856-93F0-4CC7-B7FD-2466914A11D4}" destId="{81BEB84D-9A77-49C6-9301-B3359FCAC75F}" srcOrd="1" destOrd="0" parTransId="{AE4D0D43-0332-4F79-8D35-BCD8C10758AE}" sibTransId="{5D260F18-25D2-4074-87F1-7E78DDA61C58}"/>
    <dgm:cxn modelId="{F82329C8-C3B2-4E9B-9033-528488D72705}" srcId="{C7720856-93F0-4CC7-B7FD-2466914A11D4}" destId="{4AF52931-E4CA-4429-AACB-B8747CDB2409}" srcOrd="0" destOrd="0" parTransId="{67B2FC97-2FAE-4EFE-9DEE-E4216C657F35}" sibTransId="{D86AF01C-9CBC-41F8-9354-48CD82BDFDC9}"/>
    <dgm:cxn modelId="{0314A3D2-5E17-48C8-86C5-FD62237EACB0}" type="presOf" srcId="{C7720856-93F0-4CC7-B7FD-2466914A11D4}" destId="{536D0097-A245-4152-8984-CC3ABB7DF273}" srcOrd="0" destOrd="0" presId="urn:microsoft.com/office/officeart/2018/2/layout/IconVerticalSolidList"/>
    <dgm:cxn modelId="{98B89911-E2C3-40B5-8E4D-32E9D5AF57FA}" type="presParOf" srcId="{536D0097-A245-4152-8984-CC3ABB7DF273}" destId="{DB8DBD9D-81A4-425A-BACC-11558B39BA4F}" srcOrd="0" destOrd="0" presId="urn:microsoft.com/office/officeart/2018/2/layout/IconVerticalSolidList"/>
    <dgm:cxn modelId="{AC1D2426-5DFE-4D6E-A87C-447D261455F2}" type="presParOf" srcId="{DB8DBD9D-81A4-425A-BACC-11558B39BA4F}" destId="{DE4D0CB4-0619-47EF-A746-365405D39958}" srcOrd="0" destOrd="0" presId="urn:microsoft.com/office/officeart/2018/2/layout/IconVerticalSolidList"/>
    <dgm:cxn modelId="{1D260F22-1154-411C-BE72-65712F06CB44}" type="presParOf" srcId="{DB8DBD9D-81A4-425A-BACC-11558B39BA4F}" destId="{ABC6D826-A6E6-42EC-BF0E-9025B33009B2}" srcOrd="1" destOrd="0" presId="urn:microsoft.com/office/officeart/2018/2/layout/IconVerticalSolidList"/>
    <dgm:cxn modelId="{851491A2-CC50-4F98-8620-1B16BCAA1E5F}" type="presParOf" srcId="{DB8DBD9D-81A4-425A-BACC-11558B39BA4F}" destId="{3E7294FB-7627-4D43-88C1-EE466B3369AD}" srcOrd="2" destOrd="0" presId="urn:microsoft.com/office/officeart/2018/2/layout/IconVerticalSolidList"/>
    <dgm:cxn modelId="{334AEA8F-9DBB-474B-B77E-C1F08C98FC4E}" type="presParOf" srcId="{DB8DBD9D-81A4-425A-BACC-11558B39BA4F}" destId="{573FC8C9-03E6-4269-9DB7-824A4479C21C}" srcOrd="3" destOrd="0" presId="urn:microsoft.com/office/officeart/2018/2/layout/IconVerticalSolidList"/>
    <dgm:cxn modelId="{254B904F-3F35-42D3-93F4-1CDEA88A8153}" type="presParOf" srcId="{536D0097-A245-4152-8984-CC3ABB7DF273}" destId="{5F2C253B-D9B7-4F6A-BC58-58675D37BE4B}" srcOrd="1" destOrd="0" presId="urn:microsoft.com/office/officeart/2018/2/layout/IconVerticalSolidList"/>
    <dgm:cxn modelId="{EA473A5F-67A7-465E-8AF0-BCC7AA4998D7}" type="presParOf" srcId="{536D0097-A245-4152-8984-CC3ABB7DF273}" destId="{6802359D-3E26-495D-95C0-D50D2FF0A0AB}" srcOrd="2" destOrd="0" presId="urn:microsoft.com/office/officeart/2018/2/layout/IconVerticalSolidList"/>
    <dgm:cxn modelId="{3EA1E20D-3681-4C75-B15D-5D1DD3930DEE}" type="presParOf" srcId="{6802359D-3E26-495D-95C0-D50D2FF0A0AB}" destId="{B58CA141-504B-412A-818E-73651C363A3D}" srcOrd="0" destOrd="0" presId="urn:microsoft.com/office/officeart/2018/2/layout/IconVerticalSolidList"/>
    <dgm:cxn modelId="{FDCE3AB2-924B-400D-A9DE-D08297DAF291}" type="presParOf" srcId="{6802359D-3E26-495D-95C0-D50D2FF0A0AB}" destId="{AFC95015-001F-49EB-8731-0714E310C46E}" srcOrd="1" destOrd="0" presId="urn:microsoft.com/office/officeart/2018/2/layout/IconVerticalSolidList"/>
    <dgm:cxn modelId="{BDA015F8-97AE-48DF-93CC-7552465E4756}" type="presParOf" srcId="{6802359D-3E26-495D-95C0-D50D2FF0A0AB}" destId="{D4F75FDB-FBCC-4B87-AABC-5ADBB261BB02}" srcOrd="2" destOrd="0" presId="urn:microsoft.com/office/officeart/2018/2/layout/IconVerticalSolidList"/>
    <dgm:cxn modelId="{9F0D6FCF-B728-4D45-BA20-DEE7162FFE27}" type="presParOf" srcId="{6802359D-3E26-495D-95C0-D50D2FF0A0AB}" destId="{8C6416B8-BF6E-4B19-A8CD-80E01FEB1ED8}" srcOrd="3" destOrd="0" presId="urn:microsoft.com/office/officeart/2018/2/layout/IconVerticalSolidList"/>
    <dgm:cxn modelId="{473851C0-4FDC-4DB1-8FC0-25AAC7B6CF71}" type="presParOf" srcId="{536D0097-A245-4152-8984-CC3ABB7DF273}" destId="{91C06081-CFBE-49AB-AE47-FB2FE4BD1620}" srcOrd="3" destOrd="0" presId="urn:microsoft.com/office/officeart/2018/2/layout/IconVerticalSolidList"/>
    <dgm:cxn modelId="{9CA6B505-46F0-4253-ADF2-226B921D100B}" type="presParOf" srcId="{536D0097-A245-4152-8984-CC3ABB7DF273}" destId="{780F5C81-E187-46CA-9F2B-7655A74715CA}" srcOrd="4" destOrd="0" presId="urn:microsoft.com/office/officeart/2018/2/layout/IconVerticalSolidList"/>
    <dgm:cxn modelId="{9D4847BD-25B9-4A68-8068-0711BBEAA0D7}" type="presParOf" srcId="{780F5C81-E187-46CA-9F2B-7655A74715CA}" destId="{2DD6782C-3741-43AC-8E3F-C7C2A5A092FE}" srcOrd="0" destOrd="0" presId="urn:microsoft.com/office/officeart/2018/2/layout/IconVerticalSolidList"/>
    <dgm:cxn modelId="{59281DA9-0529-406E-9193-EE63F35ED646}" type="presParOf" srcId="{780F5C81-E187-46CA-9F2B-7655A74715CA}" destId="{22E3D4D5-84E6-41EE-BF94-D56D24841B8B}" srcOrd="1" destOrd="0" presId="urn:microsoft.com/office/officeart/2018/2/layout/IconVerticalSolidList"/>
    <dgm:cxn modelId="{A8B9FF69-B1EC-4F7B-AF3A-3114F1BD1D77}" type="presParOf" srcId="{780F5C81-E187-46CA-9F2B-7655A74715CA}" destId="{97079802-B104-4A91-9CE1-92B9B5C9364A}" srcOrd="2" destOrd="0" presId="urn:microsoft.com/office/officeart/2018/2/layout/IconVerticalSolidList"/>
    <dgm:cxn modelId="{B7EF2B86-7E13-4C54-9A10-7AF5ADA58315}" type="presParOf" srcId="{780F5C81-E187-46CA-9F2B-7655A74715CA}" destId="{61C9C6B6-F051-4AFC-B696-34674ED32FC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381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269954" y="201173"/>
          <a:ext cx="490826" cy="490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1030734" y="381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8.4.24</a:t>
          </a:r>
        </a:p>
      </dsp:txBody>
      <dsp:txXfrm>
        <a:off x="1030734" y="381"/>
        <a:ext cx="3685727" cy="892410"/>
      </dsp:txXfrm>
    </dsp:sp>
    <dsp:sp modelId="{B58CA141-504B-412A-818E-73651C363A3D}">
      <dsp:nvSpPr>
        <dsp:cNvPr id="0" name=""/>
        <dsp:cNvSpPr/>
      </dsp:nvSpPr>
      <dsp:spPr>
        <a:xfrm>
          <a:off x="0" y="1115895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5015-001F-49EB-8731-0714E310C46E}">
      <dsp:nvSpPr>
        <dsp:cNvPr id="0" name=""/>
        <dsp:cNvSpPr/>
      </dsp:nvSpPr>
      <dsp:spPr>
        <a:xfrm>
          <a:off x="269954" y="1316687"/>
          <a:ext cx="490826" cy="490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16B8-BF6E-4B19-A8CD-80E01FEB1ED8}">
      <dsp:nvSpPr>
        <dsp:cNvPr id="0" name=""/>
        <dsp:cNvSpPr/>
      </dsp:nvSpPr>
      <dsp:spPr>
        <a:xfrm>
          <a:off x="1030734" y="1115895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10-12</a:t>
          </a:r>
        </a:p>
      </dsp:txBody>
      <dsp:txXfrm>
        <a:off x="1030734" y="1115895"/>
        <a:ext cx="3685727" cy="892410"/>
      </dsp:txXfrm>
    </dsp:sp>
    <dsp:sp modelId="{2DD6782C-3741-43AC-8E3F-C7C2A5A092FE}">
      <dsp:nvSpPr>
        <dsp:cNvPr id="0" name=""/>
        <dsp:cNvSpPr/>
      </dsp:nvSpPr>
      <dsp:spPr>
        <a:xfrm>
          <a:off x="0" y="2231408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269954" y="2432201"/>
          <a:ext cx="490826" cy="4908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1030734" y="2231408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Großer Hörsaal, 01-231</a:t>
          </a:r>
        </a:p>
      </dsp:txBody>
      <dsp:txXfrm>
        <a:off x="1030734" y="2231408"/>
        <a:ext cx="3685727" cy="892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381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269954" y="201173"/>
          <a:ext cx="490826" cy="490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1030734" y="381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9.4.24</a:t>
          </a:r>
        </a:p>
      </dsp:txBody>
      <dsp:txXfrm>
        <a:off x="1030734" y="381"/>
        <a:ext cx="3685727" cy="892410"/>
      </dsp:txXfrm>
    </dsp:sp>
    <dsp:sp modelId="{B58CA141-504B-412A-818E-73651C363A3D}">
      <dsp:nvSpPr>
        <dsp:cNvPr id="0" name=""/>
        <dsp:cNvSpPr/>
      </dsp:nvSpPr>
      <dsp:spPr>
        <a:xfrm>
          <a:off x="0" y="1115895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5015-001F-49EB-8731-0714E310C46E}">
      <dsp:nvSpPr>
        <dsp:cNvPr id="0" name=""/>
        <dsp:cNvSpPr/>
      </dsp:nvSpPr>
      <dsp:spPr>
        <a:xfrm>
          <a:off x="269954" y="1316687"/>
          <a:ext cx="490826" cy="490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16B8-BF6E-4B19-A8CD-80E01FEB1ED8}">
      <dsp:nvSpPr>
        <dsp:cNvPr id="0" name=""/>
        <dsp:cNvSpPr/>
      </dsp:nvSpPr>
      <dsp:spPr>
        <a:xfrm>
          <a:off x="1030734" y="1115895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10-11</a:t>
          </a:r>
        </a:p>
      </dsp:txBody>
      <dsp:txXfrm>
        <a:off x="1030734" y="1115895"/>
        <a:ext cx="3685727" cy="892410"/>
      </dsp:txXfrm>
    </dsp:sp>
    <dsp:sp modelId="{2DD6782C-3741-43AC-8E3F-C7C2A5A092FE}">
      <dsp:nvSpPr>
        <dsp:cNvPr id="0" name=""/>
        <dsp:cNvSpPr/>
      </dsp:nvSpPr>
      <dsp:spPr>
        <a:xfrm>
          <a:off x="0" y="2231408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269954" y="2432201"/>
          <a:ext cx="490826" cy="4908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1030734" y="2231408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Großer Hörsaal, 01-231</a:t>
          </a:r>
        </a:p>
      </dsp:txBody>
      <dsp:txXfrm>
        <a:off x="1030734" y="2231408"/>
        <a:ext cx="3685727" cy="892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4D0CB4-0619-47EF-A746-365405D39958}">
      <dsp:nvSpPr>
        <dsp:cNvPr id="0" name=""/>
        <dsp:cNvSpPr/>
      </dsp:nvSpPr>
      <dsp:spPr>
        <a:xfrm>
          <a:off x="0" y="381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C6D826-A6E6-42EC-BF0E-9025B33009B2}">
      <dsp:nvSpPr>
        <dsp:cNvPr id="0" name=""/>
        <dsp:cNvSpPr/>
      </dsp:nvSpPr>
      <dsp:spPr>
        <a:xfrm>
          <a:off x="269954" y="201173"/>
          <a:ext cx="490826" cy="4908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3FC8C9-03E6-4269-9DB7-824A4479C21C}">
      <dsp:nvSpPr>
        <dsp:cNvPr id="0" name=""/>
        <dsp:cNvSpPr/>
      </dsp:nvSpPr>
      <dsp:spPr>
        <a:xfrm>
          <a:off x="1030734" y="381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9.4.24</a:t>
          </a:r>
        </a:p>
      </dsp:txBody>
      <dsp:txXfrm>
        <a:off x="1030734" y="381"/>
        <a:ext cx="3685727" cy="892410"/>
      </dsp:txXfrm>
    </dsp:sp>
    <dsp:sp modelId="{B58CA141-504B-412A-818E-73651C363A3D}">
      <dsp:nvSpPr>
        <dsp:cNvPr id="0" name=""/>
        <dsp:cNvSpPr/>
      </dsp:nvSpPr>
      <dsp:spPr>
        <a:xfrm>
          <a:off x="0" y="1091835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C95015-001F-49EB-8731-0714E310C46E}">
      <dsp:nvSpPr>
        <dsp:cNvPr id="0" name=""/>
        <dsp:cNvSpPr/>
      </dsp:nvSpPr>
      <dsp:spPr>
        <a:xfrm>
          <a:off x="269954" y="1316687"/>
          <a:ext cx="490826" cy="4908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416B8-BF6E-4B19-A8CD-80E01FEB1ED8}">
      <dsp:nvSpPr>
        <dsp:cNvPr id="0" name=""/>
        <dsp:cNvSpPr/>
      </dsp:nvSpPr>
      <dsp:spPr>
        <a:xfrm>
          <a:off x="1030734" y="1115895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11-12</a:t>
          </a:r>
        </a:p>
      </dsp:txBody>
      <dsp:txXfrm>
        <a:off x="1030734" y="1115895"/>
        <a:ext cx="3685727" cy="892410"/>
      </dsp:txXfrm>
    </dsp:sp>
    <dsp:sp modelId="{2DD6782C-3741-43AC-8E3F-C7C2A5A092FE}">
      <dsp:nvSpPr>
        <dsp:cNvPr id="0" name=""/>
        <dsp:cNvSpPr/>
      </dsp:nvSpPr>
      <dsp:spPr>
        <a:xfrm>
          <a:off x="0" y="2231408"/>
          <a:ext cx="4716462" cy="8924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E3D4D5-84E6-41EE-BF94-D56D24841B8B}">
      <dsp:nvSpPr>
        <dsp:cNvPr id="0" name=""/>
        <dsp:cNvSpPr/>
      </dsp:nvSpPr>
      <dsp:spPr>
        <a:xfrm>
          <a:off x="269954" y="2432201"/>
          <a:ext cx="490826" cy="4908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9C6B6-F051-4AFC-B696-34674ED32FC0}">
      <dsp:nvSpPr>
        <dsp:cNvPr id="0" name=""/>
        <dsp:cNvSpPr/>
      </dsp:nvSpPr>
      <dsp:spPr>
        <a:xfrm>
          <a:off x="1030734" y="2231408"/>
          <a:ext cx="3685727" cy="892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447" tIns="94447" rIns="94447" bIns="94447" numCol="1" spcCol="1270" rtlCol="0" anchor="ctr" anchorCtr="0">
          <a:noAutofit/>
        </a:bodyPr>
        <a:lstStyle/>
        <a:p>
          <a:pPr marL="0" lvl="0" indent="0" algn="l" defTabSz="10668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noProof="0" dirty="0"/>
            <a:t>Großer Hörsaal, 01-231</a:t>
          </a:r>
        </a:p>
      </dsp:txBody>
      <dsp:txXfrm>
        <a:off x="1030734" y="2231408"/>
        <a:ext cx="3685727" cy="892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Vertikale ausgefüllte Symbolliste"/>
  <dgm:desc val="Hiermit zeigen Sie eine Reihe visueller Elemente von oben nach unten an, wobei Text der Ebene 1 oder der Ebenen 1 und 2 in einer Form gruppiert wird. Eignet sich am besten für Symbole oder kleine Bilder mit längeren Beschreibung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Vertikale ausgefüllte Symbolliste"/>
  <dgm:desc val="Hiermit zeigen Sie eine Reihe visueller Elemente von oben nach unten an, wobei Text der Ebene 1 oder der Ebenen 1 und 2 in einer Form gruppiert wird. Eignet sich am besten für Symbole oder kleine Bilder mit längeren Beschreibung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Vertikale ausgefüllte Symbolliste"/>
  <dgm:desc val="Hiermit zeigen Sie eine Reihe visueller Elemente von oben nach unten an, wobei Text der Ebene 1 oder der Ebenen 1 und 2 in einer Form gruppiert wird. Eignet sich am besten für Symbole oder kleine Bilder mit längeren Beschreibungen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BC40FD4-49E5-45F4-9F5F-D127674F3B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7B86CE-7533-4591-A533-3B285CBFBD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E3A7C9B-2E01-4E9E-BE5F-4EAE12004C88}" type="datetime1">
              <a:rPr lang="de-DE" smtClean="0"/>
              <a:t>19.03.2024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697BB4A-C2FA-48DD-9F31-664DF2C9F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540AB79-C081-43E8-B49C-BA9D38FCFC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F5F1E10-4074-4DC3-8E35-9146BD1FD8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8127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E7B152D-2DCC-47AE-8DBA-DBB85F97ED98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E8C15C5-0688-5345-99FC-721E08AD15D5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76855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7207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111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E8C15C5-0688-5345-99FC-721E08AD15D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9225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41FEA3B-B0C5-40C9-B474-8930336F6438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778801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it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810B0F-365F-4A67-868C-1DAEA34C4036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830025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81022A-6C42-410B-8EBF-241F865366DB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634520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26A90D-32E7-416F-A2CA-F29A27A7788F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974007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0" y="4777381"/>
            <a:ext cx="9906001" cy="8604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B50CDC-C946-4C0E-B405-966EEBDD13AB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38416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Visiten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de-DE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de-DE" sz="8000" noProof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de-DE" noProof="0"/>
              <a:t>Textmasterformat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88B4B8-CE80-4CA8-8BE6-B48918D05AE5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158357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de-DE" noProof="0"/>
              <a:t>Titelmasterformat durch Klicken bearbeiten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 rtl="0">
              <a:spcBef>
                <a:spcPct val="0"/>
              </a:spcBef>
              <a:buNone/>
            </a:pPr>
            <a:r>
              <a:rPr lang="de-DE" noProof="0"/>
              <a:t>Textmasterformat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9975DC-4233-4970-B417-F9198FD61764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41136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411602-0A53-46C7-BA2C-C585EAFACCCE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68175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CD75E5-49ED-4824-BD04-BAEBD2CC5D9F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6567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 rtlCol="0" anchor="ctr"/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3A7578-905A-411B-9011-A54541B73A9A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85650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2B57A4-EC4C-4822-A2E0-EC462AA46E1F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87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BFC061-0236-40B5-AF0E-2D5CEE0F00DC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2139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103D38-1508-40D1-AEA5-ED0394F3CDE5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6596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24EE671-16DD-4329-BCFF-11E3817E8827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26638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EE2E8A-7E1C-4FAD-B037-376A8DBACDCD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0197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CFED0C-1E20-41CB-8D8C-649D620EC144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01870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14" name="Bildplatzhalt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de-DE" noProof="0"/>
              <a:t>Klicken Sie, um ein Bild hinzuzufügen.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 noProof="0"/>
              <a:t>Textmasterformat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F58A6D8F-CC86-47AB-92B4-BAD5F3D6F04C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28938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de-DE" noProof="0"/>
              <a:t>Textmasterformat durch Klicken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8E5C9585-650E-4670-8A5C-F516AA78A5CF}" type="datetime1">
              <a:rPr lang="de-DE" noProof="0" smtClean="0"/>
              <a:t>19.03.2024</a:t>
            </a:fld>
            <a:endParaRPr lang="de-DE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de-DE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de-DE" noProof="0" smtClean="0"/>
              <a:pPr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24976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jp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jpg"/><Relationship Id="rId9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.jpeg"/><Relationship Id="rId7" Type="http://schemas.openxmlformats.org/officeDocument/2006/relationships/image" Target="../media/image15.jp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diagramColors" Target="../diagrams/colors2.xml"/><Relationship Id="rId5" Type="http://schemas.openxmlformats.org/officeDocument/2006/relationships/image" Target="../media/image13.jp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12.jpg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image" Target="../media/image1.jpeg"/><Relationship Id="rId7" Type="http://schemas.openxmlformats.org/officeDocument/2006/relationships/image" Target="../media/image15.jpg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11" Type="http://schemas.openxmlformats.org/officeDocument/2006/relationships/diagramColors" Target="../diagrams/colors3.xml"/><Relationship Id="rId5" Type="http://schemas.openxmlformats.org/officeDocument/2006/relationships/image" Target="../media/image13.jpg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12.jpg"/><Relationship Id="rId9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716462" cy="1905000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b="1" dirty="0"/>
              <a:t>Einführungs-veranstaltung </a:t>
            </a:r>
            <a:r>
              <a:rPr lang="de-DE" b="1" dirty="0" err="1"/>
              <a:t>bachelor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Science</a:t>
            </a:r>
            <a:br>
              <a:rPr lang="de-DE" b="1" dirty="0"/>
            </a:br>
            <a:r>
              <a:rPr lang="de-DE" b="1" dirty="0"/>
              <a:t>Psychologie und Psychotherapie </a:t>
            </a:r>
            <a:br>
              <a:rPr lang="de-DE" b="1" dirty="0"/>
            </a:br>
            <a:endParaRPr lang="de-DE" b="1" dirty="0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E7EE51AF-124C-4480-A4EA-7C1E9F8C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48757540-E5B7-47A6-BD81-8B54DAF6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6C0983F6-1C8E-4D0F-98C9-3667AD6E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6" name="Bild 15">
            <a:extLst>
              <a:ext uri="{FF2B5EF4-FFF2-40B4-BE49-F238E27FC236}">
                <a16:creationId xmlns:a16="http://schemas.microsoft.com/office/drawing/2014/main" id="{EE1B592D-31D6-3841-8CC1-3C629FEDB5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46" r="15746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2514" r="22514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6AC1EBEB-9D74-3E4C-9BDC-668D2D212A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6610" r="36610"/>
          <a:stretch/>
        </p:blipFill>
        <p:spPr>
          <a:xfrm>
            <a:off x="10185061" y="160868"/>
            <a:ext cx="1846073" cy="2778854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3577" b="3577"/>
          <a:stretch/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  <p:graphicFrame>
        <p:nvGraphicFramePr>
          <p:cNvPr id="24" name="Inhaltsplatzhalter 8" descr="Symbol für SmartArt-Grafik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201182"/>
              </p:ext>
            </p:extLst>
          </p:nvPr>
        </p:nvGraphicFramePr>
        <p:xfrm>
          <a:off x="1141413" y="2666999"/>
          <a:ext cx="4716462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014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716462" cy="1905000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b="1" dirty="0"/>
              <a:t>Einführungs-veranstaltung Master </a:t>
            </a:r>
            <a:r>
              <a:rPr lang="de-DE" b="1" dirty="0" err="1"/>
              <a:t>of</a:t>
            </a:r>
            <a:r>
              <a:rPr lang="de-DE" b="1" dirty="0"/>
              <a:t> Science</a:t>
            </a:r>
            <a:br>
              <a:rPr lang="de-DE" b="1" dirty="0"/>
            </a:br>
            <a:r>
              <a:rPr lang="de-DE" b="1" dirty="0"/>
              <a:t>Psychologie (Human </a:t>
            </a:r>
            <a:r>
              <a:rPr lang="de-DE" b="1" dirty="0" err="1"/>
              <a:t>Factors</a:t>
            </a:r>
            <a:r>
              <a:rPr lang="de-DE" b="1" dirty="0"/>
              <a:t>/Kindheit und Jugend)</a:t>
            </a:r>
            <a:br>
              <a:rPr lang="de-DE" b="1" dirty="0"/>
            </a:br>
            <a:endParaRPr lang="de-DE" b="1" dirty="0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E7EE51AF-124C-4480-A4EA-7C1E9F8C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48757540-E5B7-47A6-BD81-8B54DAF6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6C0983F6-1C8E-4D0F-98C9-3667AD6E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6" name="Bild 15">
            <a:extLst>
              <a:ext uri="{FF2B5EF4-FFF2-40B4-BE49-F238E27FC236}">
                <a16:creationId xmlns:a16="http://schemas.microsoft.com/office/drawing/2014/main" id="{EE1B592D-31D6-3841-8CC1-3C629FEDB5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05" r="15705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467" r="16467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6AC1EBEB-9D74-3E4C-9BDC-668D2D212A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838" r="27838"/>
          <a:stretch/>
        </p:blipFill>
        <p:spPr>
          <a:xfrm>
            <a:off x="10185061" y="160868"/>
            <a:ext cx="1846073" cy="2778854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6056" r="26056"/>
          <a:stretch/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  <p:graphicFrame>
        <p:nvGraphicFramePr>
          <p:cNvPr id="24" name="Inhaltsplatzhalter 8" descr="Symbol für SmartArt-Grafik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204534"/>
              </p:ext>
            </p:extLst>
          </p:nvPr>
        </p:nvGraphicFramePr>
        <p:xfrm>
          <a:off x="1141413" y="2666999"/>
          <a:ext cx="4716462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365977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716462" cy="1905000"/>
          </a:xfrm>
        </p:spPr>
        <p:txBody>
          <a:bodyPr rtlCol="0">
            <a:normAutofit fontScale="90000"/>
          </a:bodyPr>
          <a:lstStyle/>
          <a:p>
            <a:pPr rtl="0"/>
            <a:r>
              <a:rPr lang="de-DE" b="1" dirty="0"/>
              <a:t>Einführungs-veranstaltung Master </a:t>
            </a:r>
            <a:r>
              <a:rPr lang="de-DE" b="1" dirty="0" err="1"/>
              <a:t>of</a:t>
            </a:r>
            <a:r>
              <a:rPr lang="de-DE" b="1" dirty="0"/>
              <a:t> Science</a:t>
            </a:r>
            <a:br>
              <a:rPr lang="de-DE" b="1" dirty="0"/>
            </a:br>
            <a:r>
              <a:rPr lang="de-DE" b="1" dirty="0"/>
              <a:t>Psychologie (</a:t>
            </a:r>
            <a:r>
              <a:rPr lang="de-DE" b="1"/>
              <a:t>KLiPPt)</a:t>
            </a:r>
            <a:br>
              <a:rPr lang="de-DE" b="1" dirty="0"/>
            </a:br>
            <a:endParaRPr lang="de-DE" b="1" dirty="0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E7EE51AF-124C-4480-A4EA-7C1E9F8CC8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48757540-E5B7-47A6-BD81-8B54DAF68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85061" y="160868"/>
            <a:ext cx="1846073" cy="27788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6C0983F6-1C8E-4D0F-98C9-3667AD6E7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7" y="4071410"/>
            <a:ext cx="1898121" cy="264451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16" name="Bild 15">
            <a:extLst>
              <a:ext uri="{FF2B5EF4-FFF2-40B4-BE49-F238E27FC236}">
                <a16:creationId xmlns:a16="http://schemas.microsoft.com/office/drawing/2014/main" id="{EE1B592D-31D6-3841-8CC1-3C629FEDB5D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705" r="15705"/>
          <a:stretch/>
        </p:blipFill>
        <p:spPr>
          <a:xfrm>
            <a:off x="8314455" y="3100590"/>
            <a:ext cx="3716680" cy="3615331"/>
          </a:xfrm>
          <a:prstGeom prst="rect">
            <a:avLst/>
          </a:prstGeom>
        </p:spPr>
      </p:pic>
      <p:pic>
        <p:nvPicPr>
          <p:cNvPr id="10" name="Bild 9">
            <a:extLst>
              <a:ext uri="{FF2B5EF4-FFF2-40B4-BE49-F238E27FC236}">
                <a16:creationId xmlns:a16="http://schemas.microsoft.com/office/drawing/2014/main" id="{7480DF21-DE52-7742-819E-D9D5B414826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467" r="16467"/>
          <a:stretch/>
        </p:blipFill>
        <p:spPr>
          <a:xfrm>
            <a:off x="6256867" y="160867"/>
            <a:ext cx="3767328" cy="3747805"/>
          </a:xfrm>
          <a:custGeom>
            <a:avLst/>
            <a:gdLst>
              <a:gd name="connsiteX0" fmla="*/ 0 w 3767328"/>
              <a:gd name="connsiteY0" fmla="*/ 0 h 3747805"/>
              <a:gd name="connsiteX1" fmla="*/ 3767328 w 3767328"/>
              <a:gd name="connsiteY1" fmla="*/ 0 h 3747805"/>
              <a:gd name="connsiteX2" fmla="*/ 3767328 w 3767328"/>
              <a:gd name="connsiteY2" fmla="*/ 2778856 h 3747805"/>
              <a:gd name="connsiteX3" fmla="*/ 1896721 w 3767328"/>
              <a:gd name="connsiteY3" fmla="*/ 2778856 h 3747805"/>
              <a:gd name="connsiteX4" fmla="*/ 1896721 w 3767328"/>
              <a:gd name="connsiteY4" fmla="*/ 3747805 h 3747805"/>
              <a:gd name="connsiteX5" fmla="*/ 0 w 3767328"/>
              <a:gd name="connsiteY5" fmla="*/ 3747805 h 3747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7328" h="3747805">
                <a:moveTo>
                  <a:pt x="0" y="0"/>
                </a:moveTo>
                <a:lnTo>
                  <a:pt x="3767328" y="0"/>
                </a:lnTo>
                <a:lnTo>
                  <a:pt x="3767328" y="2778856"/>
                </a:lnTo>
                <a:lnTo>
                  <a:pt x="1896721" y="2778856"/>
                </a:lnTo>
                <a:lnTo>
                  <a:pt x="1896721" y="3747805"/>
                </a:lnTo>
                <a:lnTo>
                  <a:pt x="0" y="3747805"/>
                </a:lnTo>
                <a:close/>
              </a:path>
            </a:pathLst>
          </a:cu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6AC1EBEB-9D74-3E4C-9BDC-668D2D212A5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7838" r="27838"/>
          <a:stretch/>
        </p:blipFill>
        <p:spPr>
          <a:xfrm>
            <a:off x="10185061" y="160868"/>
            <a:ext cx="1846073" cy="2778854"/>
          </a:xfrm>
          <a:prstGeom prst="rect">
            <a:avLst/>
          </a:prstGeom>
        </p:spPr>
      </p:pic>
      <p:pic>
        <p:nvPicPr>
          <p:cNvPr id="18" name="Bild 17">
            <a:extLst>
              <a:ext uri="{FF2B5EF4-FFF2-40B4-BE49-F238E27FC236}">
                <a16:creationId xmlns:a16="http://schemas.microsoft.com/office/drawing/2014/main" id="{8D11AB9E-363B-C248-9288-085B4151B41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6056" r="26056"/>
          <a:stretch/>
        </p:blipFill>
        <p:spPr>
          <a:xfrm>
            <a:off x="6256867" y="4071410"/>
            <a:ext cx="1898121" cy="2644511"/>
          </a:xfrm>
          <a:prstGeom prst="rect">
            <a:avLst/>
          </a:prstGeom>
        </p:spPr>
      </p:pic>
      <p:graphicFrame>
        <p:nvGraphicFramePr>
          <p:cNvPr id="24" name="Inhaltsplatzhalter 8" descr="Symbol für SmartArt-Grafik">
            <a:extLst>
              <a:ext uri="{FF2B5EF4-FFF2-40B4-BE49-F238E27FC236}">
                <a16:creationId xmlns:a16="http://schemas.microsoft.com/office/drawing/2014/main" id="{1E8F1206-26E1-9E44-A1A9-B061CF0EE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913573"/>
              </p:ext>
            </p:extLst>
          </p:nvPr>
        </p:nvGraphicFramePr>
        <p:xfrm>
          <a:off x="1141413" y="2666999"/>
          <a:ext cx="4716462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1246237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tz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5AD0B8"/>
      </a:accent1>
      <a:accent2>
        <a:srgbClr val="47BB7E"/>
      </a:accent2>
      <a:accent3>
        <a:srgbClr val="96CD4B"/>
      </a:accent3>
      <a:accent4>
        <a:srgbClr val="61C7DD"/>
      </a:accent4>
      <a:accent5>
        <a:srgbClr val="2495CF"/>
      </a:accent5>
      <a:accent6>
        <a:srgbClr val="5A74D1"/>
      </a:accent6>
      <a:hlink>
        <a:srgbClr val="72CEBB"/>
      </a:hlink>
      <a:folHlink>
        <a:srgbClr val="98E6D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521540_TF89821728_Win32" id="{08F3C458-F952-4C1A-83A5-C9D3237D02AE}" vid="{B8466F6F-0695-4B6C-B44A-DC2971E67E63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A89A57F-CF3F-47C6-90BB-70331E72BC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017D31-E675-491F-B600-F06278E25D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1B8520-39D0-4E39-88E2-3CE8E9A6E44A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infopath/2007/PartnerControl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Schul- oder Uni-Design</Template>
  <TotalTime>0</TotalTime>
  <Words>55</Words>
  <Application>Microsoft Office PowerPoint</Application>
  <PresentationFormat>Breitbild</PresentationFormat>
  <Paragraphs>15</Paragraphs>
  <Slides>3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Netz</vt:lpstr>
      <vt:lpstr>Einführungs-veranstaltung bachelor of Science Psychologie und Psychotherapie  </vt:lpstr>
      <vt:lpstr>Einführungs-veranstaltung Master of Science Psychologie (Human Factors/Kindheit und Jugend) </vt:lpstr>
      <vt:lpstr>Einführungs-veranstaltung Master of Science Psychologie (KLiPPt)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Schule Design</dc:title>
  <dc:creator>Türk, Susanna</dc:creator>
  <cp:lastModifiedBy>Türk, Susanna</cp:lastModifiedBy>
  <cp:revision>5</cp:revision>
  <cp:lastPrinted>2023-08-16T09:52:48Z</cp:lastPrinted>
  <dcterms:created xsi:type="dcterms:W3CDTF">2023-08-16T08:18:22Z</dcterms:created>
  <dcterms:modified xsi:type="dcterms:W3CDTF">2024-03-19T09:45:25Z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