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72" r:id="rId5"/>
    <p:sldId id="268" r:id="rId6"/>
    <p:sldId id="262" r:id="rId7"/>
    <p:sldId id="261" r:id="rId8"/>
    <p:sldId id="266" r:id="rId9"/>
    <p:sldId id="269" r:id="rId10"/>
    <p:sldId id="277" r:id="rId11"/>
    <p:sldId id="282" r:id="rId12"/>
    <p:sldId id="285" r:id="rId13"/>
    <p:sldId id="287" r:id="rId14"/>
    <p:sldId id="267" r:id="rId15"/>
    <p:sldId id="286" r:id="rId16"/>
    <p:sldId id="278" r:id="rId17"/>
    <p:sldId id="271" r:id="rId18"/>
    <p:sldId id="279" r:id="rId19"/>
    <p:sldId id="284" r:id="rId20"/>
    <p:sldId id="276" r:id="rId21"/>
    <p:sldId id="281" r:id="rId22"/>
    <p:sldId id="283" r:id="rId23"/>
    <p:sldId id="274" r:id="rId24"/>
    <p:sldId id="270" r:id="rId25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598" autoAdjust="0"/>
  </p:normalViewPr>
  <p:slideViewPr>
    <p:cSldViewPr snapToGrid="0">
      <p:cViewPr varScale="1">
        <p:scale>
          <a:sx n="84" d="100"/>
          <a:sy n="84" d="100"/>
        </p:scale>
        <p:origin x="234" y="84"/>
      </p:cViewPr>
      <p:guideLst>
        <p:guide orient="horz" pos="30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13.jpg"/><Relationship Id="rId4" Type="http://schemas.openxmlformats.org/officeDocument/2006/relationships/image" Target="../media/image1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13.jpg"/><Relationship Id="rId4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D67ED0-6EEA-48F6-A9C1-BE754AABC76A}" type="doc">
      <dgm:prSet loTypeId="urn:microsoft.com/office/officeart/2017/3/layout/HorizontalPathTimeline#2" loCatId="other" qsTypeId="urn:microsoft.com/office/officeart/2005/8/quickstyle/simple1" qsCatId="simple" csTypeId="urn:microsoft.com/office/officeart/2005/8/colors/accent6_2" csCatId="accent6" phldr="1"/>
      <dgm:spPr/>
      <dgm:t>
        <a:bodyPr rtlCol="0"/>
        <a:lstStyle/>
        <a:p>
          <a:pPr rtl="0"/>
          <a:endParaRPr lang="en-US"/>
        </a:p>
      </dgm:t>
    </dgm:pt>
    <dgm:pt modelId="{AE62509E-8FD5-4BC0-8484-49407DA07B2D}">
      <dgm:prSet phldrT="[Text]" phldr="0"/>
      <dgm:spPr/>
      <dgm:t>
        <a:bodyPr rtlCol="0"/>
        <a:lstStyle/>
        <a:p>
          <a:pPr rtl="0"/>
          <a:r>
            <a:rPr lang="de-DE" noProof="0" dirty="0"/>
            <a:t>Dienstag </a:t>
          </a:r>
        </a:p>
      </dgm:t>
    </dgm:pt>
    <dgm:pt modelId="{8F2C679D-77AF-46F9-9ACE-1E1D440B1883}" type="parTrans" cxnId="{B681E0E7-0B3A-4DB8-BF19-F9AE0E1C787B}">
      <dgm:prSet/>
      <dgm:spPr/>
      <dgm:t>
        <a:bodyPr rtlCol="0"/>
        <a:lstStyle/>
        <a:p>
          <a:pPr rtl="0"/>
          <a:endParaRPr lang="de-DE" noProof="0" dirty="0"/>
        </a:p>
      </dgm:t>
    </dgm:pt>
    <dgm:pt modelId="{5C2CB4AF-F88D-4FBE-A40E-0CC048A23B9E}" type="sibTrans" cxnId="{B681E0E7-0B3A-4DB8-BF19-F9AE0E1C787B}">
      <dgm:prSet/>
      <dgm:spPr/>
      <dgm:t>
        <a:bodyPr rtlCol="0"/>
        <a:lstStyle/>
        <a:p>
          <a:pPr rtl="0"/>
          <a:endParaRPr lang="de-DE" noProof="0" dirty="0"/>
        </a:p>
      </dgm:t>
    </dgm:pt>
    <dgm:pt modelId="{54A260F9-80FA-4E2A-BE87-2C0670B83857}">
      <dgm:prSet phldrT="[Text]" custT="1"/>
      <dgm:spPr/>
      <dgm:t>
        <a:bodyPr rtlCol="0"/>
        <a:lstStyle/>
        <a:p>
          <a:pPr rtl="0"/>
          <a:r>
            <a:rPr lang="de-DE" sz="1600" noProof="0" dirty="0"/>
            <a:t>Einführungsveranstaltung</a:t>
          </a:r>
        </a:p>
      </dgm:t>
    </dgm:pt>
    <dgm:pt modelId="{3E4E3177-8F1B-40ED-B20A-6A6F0041E180}" type="parTrans" cxnId="{0D49E980-DE7B-46C8-A240-0AF3E38E1055}">
      <dgm:prSet/>
      <dgm:spPr/>
      <dgm:t>
        <a:bodyPr rtlCol="0"/>
        <a:lstStyle/>
        <a:p>
          <a:pPr rtl="0"/>
          <a:endParaRPr lang="de-DE" noProof="0" dirty="0"/>
        </a:p>
      </dgm:t>
    </dgm:pt>
    <dgm:pt modelId="{BA9E60E0-CF2E-4096-A9F4-556713DB9AE4}" type="sibTrans" cxnId="{0D49E980-DE7B-46C8-A240-0AF3E38E1055}">
      <dgm:prSet/>
      <dgm:spPr/>
      <dgm:t>
        <a:bodyPr rtlCol="0"/>
        <a:lstStyle/>
        <a:p>
          <a:pPr rtl="0"/>
          <a:endParaRPr lang="de-DE" noProof="0" dirty="0"/>
        </a:p>
      </dgm:t>
    </dgm:pt>
    <dgm:pt modelId="{20928AAA-F457-4A09-8AAC-A82210983FBE}">
      <dgm:prSet phldrT="[Text]" phldr="0"/>
      <dgm:spPr/>
      <dgm:t>
        <a:bodyPr rtlCol="0"/>
        <a:lstStyle/>
        <a:p>
          <a:pPr rtl="0"/>
          <a:r>
            <a:rPr lang="de-DE" noProof="0" dirty="0"/>
            <a:t>Montag</a:t>
          </a:r>
        </a:p>
      </dgm:t>
    </dgm:pt>
    <dgm:pt modelId="{915085CE-2C78-4B64-8FF4-E48DB7BD55D2}" type="parTrans" cxnId="{BA476174-221B-4A3D-B4E2-5FCC084B59D3}">
      <dgm:prSet/>
      <dgm:spPr/>
      <dgm:t>
        <a:bodyPr rtlCol="0"/>
        <a:lstStyle/>
        <a:p>
          <a:pPr rtl="0"/>
          <a:endParaRPr lang="de-DE" noProof="0" dirty="0"/>
        </a:p>
      </dgm:t>
    </dgm:pt>
    <dgm:pt modelId="{EB5D5454-A5E9-4E37-B514-DFC5324A66C0}" type="sibTrans" cxnId="{BA476174-221B-4A3D-B4E2-5FCC084B59D3}">
      <dgm:prSet/>
      <dgm:spPr/>
      <dgm:t>
        <a:bodyPr rtlCol="0"/>
        <a:lstStyle/>
        <a:p>
          <a:pPr rtl="0"/>
          <a:endParaRPr lang="de-DE" noProof="0" dirty="0"/>
        </a:p>
      </dgm:t>
    </dgm:pt>
    <dgm:pt modelId="{9C6534A9-4C27-4998-80A5-DF23882CAE25}">
      <dgm:prSet phldrT="[Text]" custT="1"/>
      <dgm:spPr/>
      <dgm:t>
        <a:bodyPr rtlCol="0"/>
        <a:lstStyle/>
        <a:p>
          <a:pPr rtl="0"/>
          <a:r>
            <a:rPr lang="de-DE" sz="1600" noProof="0" dirty="0"/>
            <a:t>Begrüßung des Präsidenten</a:t>
          </a:r>
        </a:p>
      </dgm:t>
    </dgm:pt>
    <dgm:pt modelId="{0AA7231B-9394-4732-A7BE-3EB3CF2F8D70}" type="parTrans" cxnId="{82290D4D-2346-4E6C-B254-B9EAA4D01A23}">
      <dgm:prSet/>
      <dgm:spPr/>
      <dgm:t>
        <a:bodyPr rtlCol="0"/>
        <a:lstStyle/>
        <a:p>
          <a:pPr rtl="0"/>
          <a:endParaRPr lang="de-DE" noProof="0" dirty="0"/>
        </a:p>
      </dgm:t>
    </dgm:pt>
    <dgm:pt modelId="{83B69D46-737C-4589-B359-6BD9DD58BC91}" type="sibTrans" cxnId="{82290D4D-2346-4E6C-B254-B9EAA4D01A23}">
      <dgm:prSet/>
      <dgm:spPr/>
      <dgm:t>
        <a:bodyPr rtlCol="0"/>
        <a:lstStyle/>
        <a:p>
          <a:pPr rtl="0"/>
          <a:endParaRPr lang="de-DE" noProof="0" dirty="0"/>
        </a:p>
      </dgm:t>
    </dgm:pt>
    <dgm:pt modelId="{03738E35-4243-4E7D-A93F-C07DA3901E78}">
      <dgm:prSet phldrT="[Text]" phldr="0"/>
      <dgm:spPr/>
      <dgm:t>
        <a:bodyPr rtlCol="0"/>
        <a:lstStyle/>
        <a:p>
          <a:pPr rtl="0"/>
          <a:r>
            <a:rPr lang="de-DE" noProof="0"/>
            <a:t>Donnerstag </a:t>
          </a:r>
          <a:r>
            <a:rPr lang="de-DE" noProof="0" dirty="0"/>
            <a:t>10-12</a:t>
          </a:r>
        </a:p>
      </dgm:t>
    </dgm:pt>
    <dgm:pt modelId="{DABBAF6C-D1C9-42E1-B928-5ACDE3D21AB0}" type="parTrans" cxnId="{E41AD5BE-76F3-4A9E-8059-7FC968661703}">
      <dgm:prSet/>
      <dgm:spPr/>
      <dgm:t>
        <a:bodyPr rtlCol="0"/>
        <a:lstStyle/>
        <a:p>
          <a:pPr rtl="0"/>
          <a:endParaRPr lang="de-DE" noProof="0" dirty="0"/>
        </a:p>
      </dgm:t>
    </dgm:pt>
    <dgm:pt modelId="{6BF5896A-A334-45B0-B451-09159F55B184}" type="sibTrans" cxnId="{E41AD5BE-76F3-4A9E-8059-7FC968661703}">
      <dgm:prSet/>
      <dgm:spPr/>
      <dgm:t>
        <a:bodyPr rtlCol="0"/>
        <a:lstStyle/>
        <a:p>
          <a:pPr rtl="0"/>
          <a:endParaRPr lang="de-DE" noProof="0" dirty="0"/>
        </a:p>
      </dgm:t>
    </dgm:pt>
    <dgm:pt modelId="{34C8CD19-04E2-4488-965F-DC841C470D45}">
      <dgm:prSet phldrT="[Text]" custT="1"/>
      <dgm:spPr/>
      <dgm:t>
        <a:bodyPr rtlCol="0"/>
        <a:lstStyle/>
        <a:p>
          <a:pPr rtl="0"/>
          <a:r>
            <a:rPr lang="de-DE" sz="1600" b="0" i="0" u="none" noProof="0" dirty="0" err="1"/>
            <a:t>Erstifrühstück</a:t>
          </a:r>
          <a:r>
            <a:rPr lang="de-DE" sz="1600" b="0" i="0" u="none" noProof="0" dirty="0"/>
            <a:t> </a:t>
          </a:r>
          <a:endParaRPr lang="de-DE" sz="1600" noProof="0" dirty="0"/>
        </a:p>
      </dgm:t>
    </dgm:pt>
    <dgm:pt modelId="{CD5F7DE2-2AD1-4CE8-AAC7-AD9C8E180CEA}" type="parTrans" cxnId="{07030C4E-4D62-4240-B10F-E41B801C763E}">
      <dgm:prSet/>
      <dgm:spPr/>
      <dgm:t>
        <a:bodyPr rtlCol="0"/>
        <a:lstStyle/>
        <a:p>
          <a:pPr rtl="0"/>
          <a:endParaRPr lang="de-DE" noProof="0" dirty="0"/>
        </a:p>
      </dgm:t>
    </dgm:pt>
    <dgm:pt modelId="{7CE5955C-EC28-4D1B-9459-0C5458B1797D}" type="sibTrans" cxnId="{07030C4E-4D62-4240-B10F-E41B801C763E}">
      <dgm:prSet/>
      <dgm:spPr/>
      <dgm:t>
        <a:bodyPr rtlCol="0"/>
        <a:lstStyle/>
        <a:p>
          <a:pPr rtl="0"/>
          <a:endParaRPr lang="de-DE" noProof="0" dirty="0"/>
        </a:p>
      </dgm:t>
    </dgm:pt>
    <dgm:pt modelId="{5288893C-FA8E-4BB1-8E73-26873A414237}">
      <dgm:prSet phldrT="[Text]"/>
      <dgm:spPr/>
      <dgm:t>
        <a:bodyPr rtlCol="0"/>
        <a:lstStyle/>
        <a:p>
          <a:pPr rtl="0"/>
          <a:r>
            <a:rPr lang="de-DE" noProof="0" dirty="0"/>
            <a:t>An einem der Tage</a:t>
          </a:r>
        </a:p>
      </dgm:t>
    </dgm:pt>
    <dgm:pt modelId="{B96E404D-37DE-46A2-BF80-78A08CBF262C}" type="parTrans" cxnId="{2B790330-501D-4967-B757-4F5FFA10F871}">
      <dgm:prSet/>
      <dgm:spPr/>
      <dgm:t>
        <a:bodyPr rtlCol="0"/>
        <a:lstStyle/>
        <a:p>
          <a:pPr rtl="0"/>
          <a:endParaRPr lang="de-DE" noProof="0" dirty="0"/>
        </a:p>
      </dgm:t>
    </dgm:pt>
    <dgm:pt modelId="{0A063199-9DB1-476C-880B-768BF300FB2E}" type="sibTrans" cxnId="{2B790330-501D-4967-B757-4F5FFA10F871}">
      <dgm:prSet/>
      <dgm:spPr/>
      <dgm:t>
        <a:bodyPr rtlCol="0"/>
        <a:lstStyle/>
        <a:p>
          <a:pPr rtl="0"/>
          <a:endParaRPr lang="de-DE" noProof="0" dirty="0"/>
        </a:p>
      </dgm:t>
    </dgm:pt>
    <dgm:pt modelId="{6CCA4A94-29B0-4EAA-B861-22692384A554}">
      <dgm:prSet custT="1"/>
      <dgm:spPr/>
      <dgm:t>
        <a:bodyPr rtlCol="0"/>
        <a:lstStyle/>
        <a:p>
          <a:pPr rtl="0"/>
          <a:r>
            <a:rPr lang="de-DE" sz="2000" noProof="0" dirty="0"/>
            <a:t>Kneipentour/Party</a:t>
          </a:r>
        </a:p>
      </dgm:t>
    </dgm:pt>
    <dgm:pt modelId="{B8BDE3BD-4D0B-40DA-AA95-BDBEBBCA1CDA}" type="parTrans" cxnId="{8D3C67E3-E138-4DBB-B8C4-D984728BC1A3}">
      <dgm:prSet/>
      <dgm:spPr/>
      <dgm:t>
        <a:bodyPr rtlCol="0"/>
        <a:lstStyle/>
        <a:p>
          <a:pPr rtl="0"/>
          <a:endParaRPr lang="de-DE" noProof="0" dirty="0"/>
        </a:p>
      </dgm:t>
    </dgm:pt>
    <dgm:pt modelId="{5F79D881-14E3-4A52-A40A-6D76566D3CC2}" type="sibTrans" cxnId="{8D3C67E3-E138-4DBB-B8C4-D984728BC1A3}">
      <dgm:prSet/>
      <dgm:spPr/>
      <dgm:t>
        <a:bodyPr rtlCol="0"/>
        <a:lstStyle/>
        <a:p>
          <a:pPr rtl="0"/>
          <a:endParaRPr lang="de-DE" noProof="0" dirty="0"/>
        </a:p>
      </dgm:t>
    </dgm:pt>
    <dgm:pt modelId="{9BB36EC9-B49F-4E8C-9669-24D262457FB4}">
      <dgm:prSet/>
      <dgm:spPr/>
      <dgm:t>
        <a:bodyPr rtlCol="0"/>
        <a:lstStyle/>
        <a:p>
          <a:pPr rtl="0"/>
          <a:r>
            <a:rPr lang="de-DE" noProof="0"/>
            <a:t>An einem der Tage</a:t>
          </a:r>
          <a:endParaRPr lang="de-DE" noProof="0" dirty="0"/>
        </a:p>
      </dgm:t>
    </dgm:pt>
    <dgm:pt modelId="{334ACDC4-05D9-4755-B597-C8B2F00F76FE}" type="parTrans" cxnId="{1BD00E8E-75B0-4C19-AF90-1633569336BC}">
      <dgm:prSet/>
      <dgm:spPr/>
      <dgm:t>
        <a:bodyPr rtlCol="0"/>
        <a:lstStyle/>
        <a:p>
          <a:pPr rtl="0"/>
          <a:endParaRPr lang="de-DE" noProof="0" dirty="0"/>
        </a:p>
      </dgm:t>
    </dgm:pt>
    <dgm:pt modelId="{0A0D465C-2D43-497B-AFD2-C0939F0FB42D}" type="sibTrans" cxnId="{1BD00E8E-75B0-4C19-AF90-1633569336BC}">
      <dgm:prSet/>
      <dgm:spPr/>
      <dgm:t>
        <a:bodyPr rtlCol="0"/>
        <a:lstStyle/>
        <a:p>
          <a:pPr rtl="0"/>
          <a:endParaRPr lang="de-DE" noProof="0" dirty="0"/>
        </a:p>
      </dgm:t>
    </dgm:pt>
    <dgm:pt modelId="{730A1EF9-E4EF-4CEB-B84A-A954C3FCB278}">
      <dgm:prSet custT="1"/>
      <dgm:spPr/>
      <dgm:t>
        <a:bodyPr rtlCol="0"/>
        <a:lstStyle/>
        <a:p>
          <a:pPr rtl="0"/>
          <a:r>
            <a:rPr lang="de-DE" sz="1600" noProof="0" dirty="0"/>
            <a:t>Stadtrallye</a:t>
          </a:r>
        </a:p>
      </dgm:t>
    </dgm:pt>
    <dgm:pt modelId="{3BBDC8A2-B24E-4C3D-9DD4-42634791D226}" type="parTrans" cxnId="{D1AE091D-633F-45A6-8A5E-F0B36947447F}">
      <dgm:prSet/>
      <dgm:spPr/>
      <dgm:t>
        <a:bodyPr rtlCol="0"/>
        <a:lstStyle/>
        <a:p>
          <a:pPr rtl="0"/>
          <a:endParaRPr lang="de-DE" noProof="0" dirty="0"/>
        </a:p>
      </dgm:t>
    </dgm:pt>
    <dgm:pt modelId="{540AEC5A-6E4C-47A2-8622-CD87D60F5F5F}" type="sibTrans" cxnId="{D1AE091D-633F-45A6-8A5E-F0B36947447F}">
      <dgm:prSet/>
      <dgm:spPr/>
      <dgm:t>
        <a:bodyPr rtlCol="0"/>
        <a:lstStyle/>
        <a:p>
          <a:pPr rtl="0"/>
          <a:endParaRPr lang="de-DE" noProof="0" dirty="0"/>
        </a:p>
      </dgm:t>
    </dgm:pt>
    <dgm:pt modelId="{93C358AC-5BA0-4CB6-B22F-1B95FA53D0F3}" type="pres">
      <dgm:prSet presAssocID="{44D67ED0-6EEA-48F6-A9C1-BE754AABC76A}" presName="root" presStyleCnt="0">
        <dgm:presLayoutVars>
          <dgm:chMax/>
          <dgm:chPref/>
          <dgm:dir/>
          <dgm:animLvl val="lvl"/>
        </dgm:presLayoutVars>
      </dgm:prSet>
      <dgm:spPr/>
    </dgm:pt>
    <dgm:pt modelId="{9F83E70B-EE6D-407B-8E1F-FE26817B3B1D}" type="pres">
      <dgm:prSet presAssocID="{44D67ED0-6EEA-48F6-A9C1-BE754AABC76A}" presName="divider" presStyleLbl="asst0" presStyleIdx="0" presStyleCnt="1"/>
      <dgm:spPr>
        <a:ln>
          <a:noFill/>
        </a:ln>
      </dgm:spPr>
    </dgm:pt>
    <dgm:pt modelId="{EE6F6E1A-AC88-44BD-8034-0C2734A7943C}" type="pres">
      <dgm:prSet presAssocID="{44D67ED0-6EEA-48F6-A9C1-BE754AABC76A}" presName="nodes" presStyleCnt="0">
        <dgm:presLayoutVars>
          <dgm:chMax/>
          <dgm:chPref/>
          <dgm:animLvl val="lvl"/>
        </dgm:presLayoutVars>
      </dgm:prSet>
      <dgm:spPr/>
    </dgm:pt>
    <dgm:pt modelId="{27CC3FEA-4989-4FE6-A03A-48D0F90DB146}" type="pres">
      <dgm:prSet presAssocID="{AE62509E-8FD5-4BC0-8484-49407DA07B2D}" presName="composite" presStyleCnt="0"/>
      <dgm:spPr/>
    </dgm:pt>
    <dgm:pt modelId="{B3AC6DBE-85B6-4AF3-BADF-7E1E82B735CC}" type="pres">
      <dgm:prSet presAssocID="{AE62509E-8FD5-4BC0-8484-49407DA07B2D}" presName="ConnectorPoint" presStyleLbl="fgAcc1" presStyleIdx="0" presStyleCnt="5"/>
      <dgm:spPr/>
    </dgm:pt>
    <dgm:pt modelId="{EAA550E8-D286-40B4-9B20-40DE0FCA02CE}" type="pres">
      <dgm:prSet presAssocID="{AE62509E-8FD5-4BC0-8484-49407DA07B2D}" presName="ConnectLine" presStyleLbl="alignNode1" presStyleIdx="0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13B6FF8E-261C-4941-9C10-4D13C6F1D5E7}" type="pres">
      <dgm:prSet presAssocID="{AE62509E-8FD5-4BC0-8484-49407DA07B2D}" presName="FlexibleEmptyPlaceHolder" presStyleCnt="0"/>
      <dgm:spPr/>
    </dgm:pt>
    <dgm:pt modelId="{408DCC00-CC60-4F76-9C61-F00E7DBFC778}" type="pres">
      <dgm:prSet presAssocID="{AE62509E-8FD5-4BC0-8484-49407DA07B2D}" presName="L2TextContainer" presStyleLbl="bgAcc1" presStyleIdx="0" presStyleCnt="5">
        <dgm:presLayoutVars>
          <dgm:chMax val="0"/>
          <dgm:chPref val="0"/>
          <dgm:bulletEnabled val="1"/>
        </dgm:presLayoutVars>
      </dgm:prSet>
      <dgm:spPr/>
    </dgm:pt>
    <dgm:pt modelId="{5C96A5F5-16B2-4AEA-9591-B66C220F4A65}" type="pres">
      <dgm:prSet presAssocID="{AE62509E-8FD5-4BC0-8484-49407DA07B2D}" presName="L1TextContainer" presStyleLbl="revTx" presStyleIdx="0" presStyleCnt="5">
        <dgm:presLayoutVars>
          <dgm:chMax val="1"/>
          <dgm:chPref val="1"/>
          <dgm:bulletEnabled val="1"/>
        </dgm:presLayoutVars>
      </dgm:prSet>
      <dgm:spPr/>
    </dgm:pt>
    <dgm:pt modelId="{22931EBF-FF0E-4476-B965-7C4CFFC57D5D}" type="pres">
      <dgm:prSet presAssocID="{AE62509E-8FD5-4BC0-8484-49407DA07B2D}" presName="EmptyPlaceHolder" presStyleCnt="0"/>
      <dgm:spPr/>
    </dgm:pt>
    <dgm:pt modelId="{E3B24336-549D-49F0-9359-D66050EB5874}" type="pres">
      <dgm:prSet presAssocID="{5C2CB4AF-F88D-4FBE-A40E-0CC048A23B9E}" presName="spaceBetweenRectangles" presStyleCnt="0"/>
      <dgm:spPr/>
    </dgm:pt>
    <dgm:pt modelId="{8BD40F87-7EF8-4BE4-972F-FA3FE5A18736}" type="pres">
      <dgm:prSet presAssocID="{20928AAA-F457-4A09-8AAC-A82210983FBE}" presName="composite" presStyleCnt="0"/>
      <dgm:spPr/>
    </dgm:pt>
    <dgm:pt modelId="{F34C40A7-6131-4EF1-9887-E7EEA86D1562}" type="pres">
      <dgm:prSet presAssocID="{20928AAA-F457-4A09-8AAC-A82210983FBE}" presName="ConnectorPoint" presStyleLbl="fgAcc1" presStyleIdx="1" presStyleCnt="5"/>
      <dgm:spPr/>
    </dgm:pt>
    <dgm:pt modelId="{14186A17-7B9F-4674-AD57-FF0C87A3CB32}" type="pres">
      <dgm:prSet presAssocID="{20928AAA-F457-4A09-8AAC-A82210983FBE}" presName="ConnectLine" presStyleLbl="alignNode1" presStyleIdx="1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975F3CEC-6BAC-4EFC-B44F-278583CEC78C}" type="pres">
      <dgm:prSet presAssocID="{20928AAA-F457-4A09-8AAC-A82210983FBE}" presName="FlexibleEmptyPlaceHolder" presStyleCnt="0"/>
      <dgm:spPr/>
    </dgm:pt>
    <dgm:pt modelId="{3A73CBFE-397D-467A-A65B-E19FAB2953BB}" type="pres">
      <dgm:prSet presAssocID="{20928AAA-F457-4A09-8AAC-A82210983FBE}" presName="L2TextContainer" presStyleLbl="bgAcc1" presStyleIdx="1" presStyleCnt="5" custScaleX="100868" custScaleY="100868">
        <dgm:presLayoutVars>
          <dgm:chMax val="0"/>
          <dgm:chPref val="0"/>
          <dgm:bulletEnabled val="1"/>
        </dgm:presLayoutVars>
      </dgm:prSet>
      <dgm:spPr/>
    </dgm:pt>
    <dgm:pt modelId="{730471FC-8FAF-49B2-8F42-63D391F759BE}" type="pres">
      <dgm:prSet presAssocID="{20928AAA-F457-4A09-8AAC-A82210983FBE}" presName="L1TextContainer" presStyleLbl="revTx" presStyleIdx="1" presStyleCnt="5">
        <dgm:presLayoutVars>
          <dgm:chMax val="1"/>
          <dgm:chPref val="1"/>
          <dgm:bulletEnabled val="1"/>
        </dgm:presLayoutVars>
      </dgm:prSet>
      <dgm:spPr/>
    </dgm:pt>
    <dgm:pt modelId="{E5B7BEAE-1C65-4A3E-9D69-CA6F92F97FF3}" type="pres">
      <dgm:prSet presAssocID="{20928AAA-F457-4A09-8AAC-A82210983FBE}" presName="EmptyPlaceHolder" presStyleCnt="0"/>
      <dgm:spPr/>
    </dgm:pt>
    <dgm:pt modelId="{1BC83304-6330-4FF6-994A-D02AC933FCB6}" type="pres">
      <dgm:prSet presAssocID="{EB5D5454-A5E9-4E37-B514-DFC5324A66C0}" presName="spaceBetweenRectangles" presStyleCnt="0"/>
      <dgm:spPr/>
    </dgm:pt>
    <dgm:pt modelId="{8D6C0F72-35C7-4FDF-BDAC-4FF565A33A17}" type="pres">
      <dgm:prSet presAssocID="{03738E35-4243-4E7D-A93F-C07DA3901E78}" presName="composite" presStyleCnt="0"/>
      <dgm:spPr/>
    </dgm:pt>
    <dgm:pt modelId="{79B0CEDC-0005-4ACE-AB25-DB9533DC85C2}" type="pres">
      <dgm:prSet presAssocID="{03738E35-4243-4E7D-A93F-C07DA3901E78}" presName="ConnectorPoint" presStyleLbl="fgAcc1" presStyleIdx="2" presStyleCnt="5"/>
      <dgm:spPr/>
    </dgm:pt>
    <dgm:pt modelId="{F1C3FD7B-71E0-4012-B7CE-2C80433ED975}" type="pres">
      <dgm:prSet presAssocID="{03738E35-4243-4E7D-A93F-C07DA3901E78}" presName="ConnectLine" presStyleLbl="alignNode1" presStyleIdx="2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D7DE9DA-72BE-42E6-8909-E3D0EB4CA475}" type="pres">
      <dgm:prSet presAssocID="{03738E35-4243-4E7D-A93F-C07DA3901E78}" presName="FlexibleEmptyPlaceHolder" presStyleCnt="0"/>
      <dgm:spPr/>
    </dgm:pt>
    <dgm:pt modelId="{2467EBEC-ACAC-4EF4-B856-39067B4D928B}" type="pres">
      <dgm:prSet presAssocID="{03738E35-4243-4E7D-A93F-C07DA3901E78}" presName="L2TextContainer" presStyleLbl="bgAcc1" presStyleIdx="2" presStyleCnt="5">
        <dgm:presLayoutVars>
          <dgm:chMax val="0"/>
          <dgm:chPref val="0"/>
          <dgm:bulletEnabled val="1"/>
        </dgm:presLayoutVars>
      </dgm:prSet>
      <dgm:spPr/>
    </dgm:pt>
    <dgm:pt modelId="{7605329C-2B32-4CD7-9B69-1B3DAB88562E}" type="pres">
      <dgm:prSet presAssocID="{03738E35-4243-4E7D-A93F-C07DA3901E78}" presName="L1TextContainer" presStyleLbl="revTx" presStyleIdx="2" presStyleCnt="5">
        <dgm:presLayoutVars>
          <dgm:chMax val="1"/>
          <dgm:chPref val="1"/>
          <dgm:bulletEnabled val="1"/>
        </dgm:presLayoutVars>
      </dgm:prSet>
      <dgm:spPr/>
    </dgm:pt>
    <dgm:pt modelId="{E4D18DE3-4D68-4CCA-A662-044FD68AA3B7}" type="pres">
      <dgm:prSet presAssocID="{03738E35-4243-4E7D-A93F-C07DA3901E78}" presName="EmptyPlaceHolder" presStyleCnt="0"/>
      <dgm:spPr/>
    </dgm:pt>
    <dgm:pt modelId="{45422C2E-F22E-4377-A7C3-B2A968FB8B04}" type="pres">
      <dgm:prSet presAssocID="{6BF5896A-A334-45B0-B451-09159F55B184}" presName="spaceBetweenRectangles" presStyleCnt="0"/>
      <dgm:spPr/>
    </dgm:pt>
    <dgm:pt modelId="{F158923C-2E31-42BC-A158-0ADDD3FA3388}" type="pres">
      <dgm:prSet presAssocID="{5288893C-FA8E-4BB1-8E73-26873A414237}" presName="composite" presStyleCnt="0"/>
      <dgm:spPr/>
    </dgm:pt>
    <dgm:pt modelId="{7F9CA9FA-4656-43AA-9088-3A5299B6A66C}" type="pres">
      <dgm:prSet presAssocID="{5288893C-FA8E-4BB1-8E73-26873A414237}" presName="ConnectorPoint" presStyleLbl="fgAcc1" presStyleIdx="3" presStyleCnt="5"/>
      <dgm:spPr/>
    </dgm:pt>
    <dgm:pt modelId="{E3DD767A-D2C6-4F85-B6F9-67493CDF5DDF}" type="pres">
      <dgm:prSet presAssocID="{5288893C-FA8E-4BB1-8E73-26873A414237}" presName="ConnectLine" presStyleLbl="alignNode1" presStyleIdx="3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FC439593-481B-46FA-89EC-8E39AB07FC34}" type="pres">
      <dgm:prSet presAssocID="{5288893C-FA8E-4BB1-8E73-26873A414237}" presName="FlexibleEmptyPlaceHolder" presStyleCnt="0"/>
      <dgm:spPr/>
    </dgm:pt>
    <dgm:pt modelId="{2395288F-A4FC-4947-ABF3-216F88503A21}" type="pres">
      <dgm:prSet presAssocID="{5288893C-FA8E-4BB1-8E73-26873A414237}" presName="L2TextContainer" presStyleLbl="bgAcc1" presStyleIdx="3" presStyleCnt="5" custLinFactNeighborY="16">
        <dgm:presLayoutVars>
          <dgm:chMax val="0"/>
          <dgm:chPref val="0"/>
          <dgm:bulletEnabled val="1"/>
        </dgm:presLayoutVars>
      </dgm:prSet>
      <dgm:spPr/>
    </dgm:pt>
    <dgm:pt modelId="{76410C0E-CB2F-430A-B274-9F5EE09585B6}" type="pres">
      <dgm:prSet presAssocID="{5288893C-FA8E-4BB1-8E73-26873A414237}" presName="L1TextContainer" presStyleLbl="revTx" presStyleIdx="3" presStyleCnt="5">
        <dgm:presLayoutVars>
          <dgm:chMax val="1"/>
          <dgm:chPref val="1"/>
          <dgm:bulletEnabled val="1"/>
        </dgm:presLayoutVars>
      </dgm:prSet>
      <dgm:spPr/>
    </dgm:pt>
    <dgm:pt modelId="{AE7FE0DD-2FBD-4561-8F59-0C3ACCC3B694}" type="pres">
      <dgm:prSet presAssocID="{5288893C-FA8E-4BB1-8E73-26873A414237}" presName="EmptyPlaceHolder" presStyleCnt="0"/>
      <dgm:spPr/>
    </dgm:pt>
    <dgm:pt modelId="{35FD1076-866B-4C25-94BD-E9687AA9EF21}" type="pres">
      <dgm:prSet presAssocID="{0A063199-9DB1-476C-880B-768BF300FB2E}" presName="spaceBetweenRectangles" presStyleCnt="0"/>
      <dgm:spPr/>
    </dgm:pt>
    <dgm:pt modelId="{20497FE6-1CDA-4BC8-A583-3CCD319BBCD6}" type="pres">
      <dgm:prSet presAssocID="{9BB36EC9-B49F-4E8C-9669-24D262457FB4}" presName="composite" presStyleCnt="0"/>
      <dgm:spPr/>
    </dgm:pt>
    <dgm:pt modelId="{2A5782FC-85F7-4E30-BD9B-C6E24B4F7635}" type="pres">
      <dgm:prSet presAssocID="{9BB36EC9-B49F-4E8C-9669-24D262457FB4}" presName="ConnectorPoint" presStyleLbl="fgAcc1" presStyleIdx="4" presStyleCnt="5"/>
      <dgm:spPr/>
    </dgm:pt>
    <dgm:pt modelId="{55062874-43DA-4B4F-A5B5-0A05359E69E0}" type="pres">
      <dgm:prSet presAssocID="{9BB36EC9-B49F-4E8C-9669-24D262457FB4}" presName="ConnectLine" presStyleLbl="alignNode1" presStyleIdx="4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88F0997-5A7F-4C57-94D1-2AB869F0E86A}" type="pres">
      <dgm:prSet presAssocID="{9BB36EC9-B49F-4E8C-9669-24D262457FB4}" presName="FlexibleEmptyPlaceHolder" presStyleCnt="0"/>
      <dgm:spPr/>
    </dgm:pt>
    <dgm:pt modelId="{C983C8FD-9287-44FA-9998-FE4092BFF282}" type="pres">
      <dgm:prSet presAssocID="{9BB36EC9-B49F-4E8C-9669-24D262457FB4}" presName="L2TextContainer" presStyleLbl="bgAcc1" presStyleIdx="4" presStyleCnt="5">
        <dgm:presLayoutVars>
          <dgm:chMax val="0"/>
          <dgm:chPref val="0"/>
          <dgm:bulletEnabled val="1"/>
        </dgm:presLayoutVars>
      </dgm:prSet>
      <dgm:spPr/>
    </dgm:pt>
    <dgm:pt modelId="{74E23094-0FB1-49E0-82F5-3A55AD2613CA}" type="pres">
      <dgm:prSet presAssocID="{9BB36EC9-B49F-4E8C-9669-24D262457FB4}" presName="L1TextContainer" presStyleLbl="revTx" presStyleIdx="4" presStyleCnt="5">
        <dgm:presLayoutVars>
          <dgm:chMax val="1"/>
          <dgm:chPref val="1"/>
          <dgm:bulletEnabled val="1"/>
        </dgm:presLayoutVars>
      </dgm:prSet>
      <dgm:spPr/>
    </dgm:pt>
    <dgm:pt modelId="{F291354D-2FFA-4D2F-B155-0818C6327B24}" type="pres">
      <dgm:prSet presAssocID="{9BB36EC9-B49F-4E8C-9669-24D262457FB4}" presName="EmptyPlaceHolder" presStyleCnt="0"/>
      <dgm:spPr/>
    </dgm:pt>
  </dgm:ptLst>
  <dgm:cxnLst>
    <dgm:cxn modelId="{1A1A5602-9CFD-454D-B81F-1F25DEBDBB35}" type="presOf" srcId="{34C8CD19-04E2-4488-965F-DC841C470D45}" destId="{2467EBEC-ACAC-4EF4-B856-39067B4D928B}" srcOrd="0" destOrd="0" presId="urn:microsoft.com/office/officeart/2017/3/layout/HorizontalPathTimeline#2"/>
    <dgm:cxn modelId="{520CD30B-FE94-4DC7-8049-336899103CFE}" type="presOf" srcId="{6CCA4A94-29B0-4EAA-B861-22692384A554}" destId="{2395288F-A4FC-4947-ABF3-216F88503A21}" srcOrd="0" destOrd="0" presId="urn:microsoft.com/office/officeart/2017/3/layout/HorizontalPathTimeline#2"/>
    <dgm:cxn modelId="{AFD6421C-D431-4323-846D-01046A009A1C}" type="presOf" srcId="{9BB36EC9-B49F-4E8C-9669-24D262457FB4}" destId="{74E23094-0FB1-49E0-82F5-3A55AD2613CA}" srcOrd="0" destOrd="0" presId="urn:microsoft.com/office/officeart/2017/3/layout/HorizontalPathTimeline#2"/>
    <dgm:cxn modelId="{D1AE091D-633F-45A6-8A5E-F0B36947447F}" srcId="{9BB36EC9-B49F-4E8C-9669-24D262457FB4}" destId="{730A1EF9-E4EF-4CEB-B84A-A954C3FCB278}" srcOrd="0" destOrd="0" parTransId="{3BBDC8A2-B24E-4C3D-9DD4-42634791D226}" sibTransId="{540AEC5A-6E4C-47A2-8622-CD87D60F5F5F}"/>
    <dgm:cxn modelId="{ABC35420-2881-483F-B687-1FB2F346360F}" type="presOf" srcId="{44D67ED0-6EEA-48F6-A9C1-BE754AABC76A}" destId="{93C358AC-5BA0-4CB6-B22F-1B95FA53D0F3}" srcOrd="0" destOrd="0" presId="urn:microsoft.com/office/officeart/2017/3/layout/HorizontalPathTimeline#2"/>
    <dgm:cxn modelId="{2B790330-501D-4967-B757-4F5FFA10F871}" srcId="{44D67ED0-6EEA-48F6-A9C1-BE754AABC76A}" destId="{5288893C-FA8E-4BB1-8E73-26873A414237}" srcOrd="3" destOrd="0" parTransId="{B96E404D-37DE-46A2-BF80-78A08CBF262C}" sibTransId="{0A063199-9DB1-476C-880B-768BF300FB2E}"/>
    <dgm:cxn modelId="{82290D4D-2346-4E6C-B254-B9EAA4D01A23}" srcId="{20928AAA-F457-4A09-8AAC-A82210983FBE}" destId="{9C6534A9-4C27-4998-80A5-DF23882CAE25}" srcOrd="0" destOrd="0" parTransId="{0AA7231B-9394-4732-A7BE-3EB3CF2F8D70}" sibTransId="{83B69D46-737C-4589-B359-6BD9DD58BC91}"/>
    <dgm:cxn modelId="{07030C4E-4D62-4240-B10F-E41B801C763E}" srcId="{03738E35-4243-4E7D-A93F-C07DA3901E78}" destId="{34C8CD19-04E2-4488-965F-DC841C470D45}" srcOrd="0" destOrd="0" parTransId="{CD5F7DE2-2AD1-4CE8-AAC7-AD9C8E180CEA}" sibTransId="{7CE5955C-EC28-4D1B-9459-0C5458B1797D}"/>
    <dgm:cxn modelId="{B0088271-8170-4078-803A-3444D8C8800E}" type="presOf" srcId="{730A1EF9-E4EF-4CEB-B84A-A954C3FCB278}" destId="{C983C8FD-9287-44FA-9998-FE4092BFF282}" srcOrd="0" destOrd="0" presId="urn:microsoft.com/office/officeart/2017/3/layout/HorizontalPathTimeline#2"/>
    <dgm:cxn modelId="{BA476174-221B-4A3D-B4E2-5FCC084B59D3}" srcId="{44D67ED0-6EEA-48F6-A9C1-BE754AABC76A}" destId="{20928AAA-F457-4A09-8AAC-A82210983FBE}" srcOrd="1" destOrd="0" parTransId="{915085CE-2C78-4B64-8FF4-E48DB7BD55D2}" sibTransId="{EB5D5454-A5E9-4E37-B514-DFC5324A66C0}"/>
    <dgm:cxn modelId="{6D78A77D-E8C3-44F7-BA7A-2EB94AAF655C}" type="presOf" srcId="{9C6534A9-4C27-4998-80A5-DF23882CAE25}" destId="{3A73CBFE-397D-467A-A65B-E19FAB2953BB}" srcOrd="0" destOrd="0" presId="urn:microsoft.com/office/officeart/2017/3/layout/HorizontalPathTimeline#2"/>
    <dgm:cxn modelId="{0D49E980-DE7B-46C8-A240-0AF3E38E1055}" srcId="{AE62509E-8FD5-4BC0-8484-49407DA07B2D}" destId="{54A260F9-80FA-4E2A-BE87-2C0670B83857}" srcOrd="0" destOrd="0" parTransId="{3E4E3177-8F1B-40ED-B20A-6A6F0041E180}" sibTransId="{BA9E60E0-CF2E-4096-A9F4-556713DB9AE4}"/>
    <dgm:cxn modelId="{1BD00E8E-75B0-4C19-AF90-1633569336BC}" srcId="{44D67ED0-6EEA-48F6-A9C1-BE754AABC76A}" destId="{9BB36EC9-B49F-4E8C-9669-24D262457FB4}" srcOrd="4" destOrd="0" parTransId="{334ACDC4-05D9-4755-B597-C8B2F00F76FE}" sibTransId="{0A0D465C-2D43-497B-AFD2-C0939F0FB42D}"/>
    <dgm:cxn modelId="{45AF1AB7-42B7-4C0D-8306-AFAABE7D0A75}" type="presOf" srcId="{5288893C-FA8E-4BB1-8E73-26873A414237}" destId="{76410C0E-CB2F-430A-B274-9F5EE09585B6}" srcOrd="0" destOrd="0" presId="urn:microsoft.com/office/officeart/2017/3/layout/HorizontalPathTimeline#2"/>
    <dgm:cxn modelId="{4746DDBA-39D9-4779-AA84-9E67056DD78D}" type="presOf" srcId="{20928AAA-F457-4A09-8AAC-A82210983FBE}" destId="{730471FC-8FAF-49B2-8F42-63D391F759BE}" srcOrd="0" destOrd="0" presId="urn:microsoft.com/office/officeart/2017/3/layout/HorizontalPathTimeline#2"/>
    <dgm:cxn modelId="{E41AD5BE-76F3-4A9E-8059-7FC968661703}" srcId="{44D67ED0-6EEA-48F6-A9C1-BE754AABC76A}" destId="{03738E35-4243-4E7D-A93F-C07DA3901E78}" srcOrd="2" destOrd="0" parTransId="{DABBAF6C-D1C9-42E1-B928-5ACDE3D21AB0}" sibTransId="{6BF5896A-A334-45B0-B451-09159F55B184}"/>
    <dgm:cxn modelId="{8E29C2C0-0274-4EA3-9FF2-BC466EA71A55}" type="presOf" srcId="{54A260F9-80FA-4E2A-BE87-2C0670B83857}" destId="{408DCC00-CC60-4F76-9C61-F00E7DBFC778}" srcOrd="0" destOrd="0" presId="urn:microsoft.com/office/officeart/2017/3/layout/HorizontalPathTimeline#2"/>
    <dgm:cxn modelId="{F02F5BC1-ADCB-49B8-8B9B-A880FE3F3007}" type="presOf" srcId="{03738E35-4243-4E7D-A93F-C07DA3901E78}" destId="{7605329C-2B32-4CD7-9B69-1B3DAB88562E}" srcOrd="0" destOrd="0" presId="urn:microsoft.com/office/officeart/2017/3/layout/HorizontalPathTimeline#2"/>
    <dgm:cxn modelId="{FB22A1C5-F573-4FC4-BF5E-BFBDF858D131}" type="presOf" srcId="{AE62509E-8FD5-4BC0-8484-49407DA07B2D}" destId="{5C96A5F5-16B2-4AEA-9591-B66C220F4A65}" srcOrd="0" destOrd="0" presId="urn:microsoft.com/office/officeart/2017/3/layout/HorizontalPathTimeline#2"/>
    <dgm:cxn modelId="{8D3C67E3-E138-4DBB-B8C4-D984728BC1A3}" srcId="{5288893C-FA8E-4BB1-8E73-26873A414237}" destId="{6CCA4A94-29B0-4EAA-B861-22692384A554}" srcOrd="0" destOrd="0" parTransId="{B8BDE3BD-4D0B-40DA-AA95-BDBEBBCA1CDA}" sibTransId="{5F79D881-14E3-4A52-A40A-6D76566D3CC2}"/>
    <dgm:cxn modelId="{B681E0E7-0B3A-4DB8-BF19-F9AE0E1C787B}" srcId="{44D67ED0-6EEA-48F6-A9C1-BE754AABC76A}" destId="{AE62509E-8FD5-4BC0-8484-49407DA07B2D}" srcOrd="0" destOrd="0" parTransId="{8F2C679D-77AF-46F9-9ACE-1E1D440B1883}" sibTransId="{5C2CB4AF-F88D-4FBE-A40E-0CC048A23B9E}"/>
    <dgm:cxn modelId="{149B274D-97B1-4D7D-8606-A060E69D9396}" type="presParOf" srcId="{93C358AC-5BA0-4CB6-B22F-1B95FA53D0F3}" destId="{9F83E70B-EE6D-407B-8E1F-FE26817B3B1D}" srcOrd="0" destOrd="0" presId="urn:microsoft.com/office/officeart/2017/3/layout/HorizontalPathTimeline#2"/>
    <dgm:cxn modelId="{9C64AB4C-6C50-4B98-94C3-1FB3A10037C8}" type="presParOf" srcId="{93C358AC-5BA0-4CB6-B22F-1B95FA53D0F3}" destId="{EE6F6E1A-AC88-44BD-8034-0C2734A7943C}" srcOrd="1" destOrd="0" presId="urn:microsoft.com/office/officeart/2017/3/layout/HorizontalPathTimeline#2"/>
    <dgm:cxn modelId="{1FD49278-35FB-4A87-8037-150A03088969}" type="presParOf" srcId="{EE6F6E1A-AC88-44BD-8034-0C2734A7943C}" destId="{27CC3FEA-4989-4FE6-A03A-48D0F90DB146}" srcOrd="0" destOrd="0" presId="urn:microsoft.com/office/officeart/2017/3/layout/HorizontalPathTimeline#2"/>
    <dgm:cxn modelId="{0FDCEE2C-9049-4A7D-A4AD-A3FAB2668504}" type="presParOf" srcId="{27CC3FEA-4989-4FE6-A03A-48D0F90DB146}" destId="{B3AC6DBE-85B6-4AF3-BADF-7E1E82B735CC}" srcOrd="0" destOrd="0" presId="urn:microsoft.com/office/officeart/2017/3/layout/HorizontalPathTimeline#2"/>
    <dgm:cxn modelId="{BD07AC6A-3A2F-47FE-9350-7DA4A29DB905}" type="presParOf" srcId="{27CC3FEA-4989-4FE6-A03A-48D0F90DB146}" destId="{EAA550E8-D286-40B4-9B20-40DE0FCA02CE}" srcOrd="1" destOrd="0" presId="urn:microsoft.com/office/officeart/2017/3/layout/HorizontalPathTimeline#2"/>
    <dgm:cxn modelId="{4EF19140-CE0B-4443-9D3C-912EE4A13BBB}" type="presParOf" srcId="{27CC3FEA-4989-4FE6-A03A-48D0F90DB146}" destId="{13B6FF8E-261C-4941-9C10-4D13C6F1D5E7}" srcOrd="2" destOrd="0" presId="urn:microsoft.com/office/officeart/2017/3/layout/HorizontalPathTimeline#2"/>
    <dgm:cxn modelId="{BF1AB424-047D-439E-A52A-C93F108309A7}" type="presParOf" srcId="{27CC3FEA-4989-4FE6-A03A-48D0F90DB146}" destId="{408DCC00-CC60-4F76-9C61-F00E7DBFC778}" srcOrd="3" destOrd="0" presId="urn:microsoft.com/office/officeart/2017/3/layout/HorizontalPathTimeline#2"/>
    <dgm:cxn modelId="{27C26064-6724-421D-AD07-4F8CD8E80135}" type="presParOf" srcId="{27CC3FEA-4989-4FE6-A03A-48D0F90DB146}" destId="{5C96A5F5-16B2-4AEA-9591-B66C220F4A65}" srcOrd="4" destOrd="0" presId="urn:microsoft.com/office/officeart/2017/3/layout/HorizontalPathTimeline#2"/>
    <dgm:cxn modelId="{292F4599-0304-4E05-BAB2-EE49D095460E}" type="presParOf" srcId="{27CC3FEA-4989-4FE6-A03A-48D0F90DB146}" destId="{22931EBF-FF0E-4476-B965-7C4CFFC57D5D}" srcOrd="5" destOrd="0" presId="urn:microsoft.com/office/officeart/2017/3/layout/HorizontalPathTimeline#2"/>
    <dgm:cxn modelId="{8392B015-2B04-43E7-9510-B7789EEB7846}" type="presParOf" srcId="{EE6F6E1A-AC88-44BD-8034-0C2734A7943C}" destId="{E3B24336-549D-49F0-9359-D66050EB5874}" srcOrd="1" destOrd="0" presId="urn:microsoft.com/office/officeart/2017/3/layout/HorizontalPathTimeline#2"/>
    <dgm:cxn modelId="{B4F8EBC0-FB8F-4814-B17C-8A8160450CE9}" type="presParOf" srcId="{EE6F6E1A-AC88-44BD-8034-0C2734A7943C}" destId="{8BD40F87-7EF8-4BE4-972F-FA3FE5A18736}" srcOrd="2" destOrd="0" presId="urn:microsoft.com/office/officeart/2017/3/layout/HorizontalPathTimeline#2"/>
    <dgm:cxn modelId="{BDBA57D5-9585-44EE-8137-B662DD0CCB3D}" type="presParOf" srcId="{8BD40F87-7EF8-4BE4-972F-FA3FE5A18736}" destId="{F34C40A7-6131-4EF1-9887-E7EEA86D1562}" srcOrd="0" destOrd="0" presId="urn:microsoft.com/office/officeart/2017/3/layout/HorizontalPathTimeline#2"/>
    <dgm:cxn modelId="{A58D608F-ECC9-4F53-924C-CA1FA9876CB6}" type="presParOf" srcId="{8BD40F87-7EF8-4BE4-972F-FA3FE5A18736}" destId="{14186A17-7B9F-4674-AD57-FF0C87A3CB32}" srcOrd="1" destOrd="0" presId="urn:microsoft.com/office/officeart/2017/3/layout/HorizontalPathTimeline#2"/>
    <dgm:cxn modelId="{35DB642F-8986-4C8A-8727-43F26FC8D8C5}" type="presParOf" srcId="{8BD40F87-7EF8-4BE4-972F-FA3FE5A18736}" destId="{975F3CEC-6BAC-4EFC-B44F-278583CEC78C}" srcOrd="2" destOrd="0" presId="urn:microsoft.com/office/officeart/2017/3/layout/HorizontalPathTimeline#2"/>
    <dgm:cxn modelId="{5F763E16-0EC2-45FD-9E65-98D18623BFAC}" type="presParOf" srcId="{8BD40F87-7EF8-4BE4-972F-FA3FE5A18736}" destId="{3A73CBFE-397D-467A-A65B-E19FAB2953BB}" srcOrd="3" destOrd="0" presId="urn:microsoft.com/office/officeart/2017/3/layout/HorizontalPathTimeline#2"/>
    <dgm:cxn modelId="{756051C9-E47D-483A-A215-FDD1F893B06F}" type="presParOf" srcId="{8BD40F87-7EF8-4BE4-972F-FA3FE5A18736}" destId="{730471FC-8FAF-49B2-8F42-63D391F759BE}" srcOrd="4" destOrd="0" presId="urn:microsoft.com/office/officeart/2017/3/layout/HorizontalPathTimeline#2"/>
    <dgm:cxn modelId="{5BE04A7E-2CB3-4EBF-92EC-859AF2F0516B}" type="presParOf" srcId="{8BD40F87-7EF8-4BE4-972F-FA3FE5A18736}" destId="{E5B7BEAE-1C65-4A3E-9D69-CA6F92F97FF3}" srcOrd="5" destOrd="0" presId="urn:microsoft.com/office/officeart/2017/3/layout/HorizontalPathTimeline#2"/>
    <dgm:cxn modelId="{DA44D99E-95F4-455B-924A-281175A3046A}" type="presParOf" srcId="{EE6F6E1A-AC88-44BD-8034-0C2734A7943C}" destId="{1BC83304-6330-4FF6-994A-D02AC933FCB6}" srcOrd="3" destOrd="0" presId="urn:microsoft.com/office/officeart/2017/3/layout/HorizontalPathTimeline#2"/>
    <dgm:cxn modelId="{DDACE856-1745-4149-B5B3-4C4B7FF09D1D}" type="presParOf" srcId="{EE6F6E1A-AC88-44BD-8034-0C2734A7943C}" destId="{8D6C0F72-35C7-4FDF-BDAC-4FF565A33A17}" srcOrd="4" destOrd="0" presId="urn:microsoft.com/office/officeart/2017/3/layout/HorizontalPathTimeline#2"/>
    <dgm:cxn modelId="{A02D9B70-41D7-496D-956C-A57245DB7C97}" type="presParOf" srcId="{8D6C0F72-35C7-4FDF-BDAC-4FF565A33A17}" destId="{79B0CEDC-0005-4ACE-AB25-DB9533DC85C2}" srcOrd="0" destOrd="0" presId="urn:microsoft.com/office/officeart/2017/3/layout/HorizontalPathTimeline#2"/>
    <dgm:cxn modelId="{A40BF6BD-D76C-49F7-AFD2-3BBED3A0034D}" type="presParOf" srcId="{8D6C0F72-35C7-4FDF-BDAC-4FF565A33A17}" destId="{F1C3FD7B-71E0-4012-B7CE-2C80433ED975}" srcOrd="1" destOrd="0" presId="urn:microsoft.com/office/officeart/2017/3/layout/HorizontalPathTimeline#2"/>
    <dgm:cxn modelId="{FD0F136A-2C48-4E26-B042-74A913D58944}" type="presParOf" srcId="{8D6C0F72-35C7-4FDF-BDAC-4FF565A33A17}" destId="{8D7DE9DA-72BE-42E6-8909-E3D0EB4CA475}" srcOrd="2" destOrd="0" presId="urn:microsoft.com/office/officeart/2017/3/layout/HorizontalPathTimeline#2"/>
    <dgm:cxn modelId="{C87FB66A-D457-4ABE-9A01-18B0288F7603}" type="presParOf" srcId="{8D6C0F72-35C7-4FDF-BDAC-4FF565A33A17}" destId="{2467EBEC-ACAC-4EF4-B856-39067B4D928B}" srcOrd="3" destOrd="0" presId="urn:microsoft.com/office/officeart/2017/3/layout/HorizontalPathTimeline#2"/>
    <dgm:cxn modelId="{FC2E878F-005A-4C2D-BDCB-A15D56AFD437}" type="presParOf" srcId="{8D6C0F72-35C7-4FDF-BDAC-4FF565A33A17}" destId="{7605329C-2B32-4CD7-9B69-1B3DAB88562E}" srcOrd="4" destOrd="0" presId="urn:microsoft.com/office/officeart/2017/3/layout/HorizontalPathTimeline#2"/>
    <dgm:cxn modelId="{91A72D46-162A-44DF-8333-8CF3D7F18806}" type="presParOf" srcId="{8D6C0F72-35C7-4FDF-BDAC-4FF565A33A17}" destId="{E4D18DE3-4D68-4CCA-A662-044FD68AA3B7}" srcOrd="5" destOrd="0" presId="urn:microsoft.com/office/officeart/2017/3/layout/HorizontalPathTimeline#2"/>
    <dgm:cxn modelId="{5B37AEB7-6FE1-43BD-943D-3FAF4E4699D4}" type="presParOf" srcId="{EE6F6E1A-AC88-44BD-8034-0C2734A7943C}" destId="{45422C2E-F22E-4377-A7C3-B2A968FB8B04}" srcOrd="5" destOrd="0" presId="urn:microsoft.com/office/officeart/2017/3/layout/HorizontalPathTimeline#2"/>
    <dgm:cxn modelId="{80CE192D-F865-4689-BA41-61C9B0AE4898}" type="presParOf" srcId="{EE6F6E1A-AC88-44BD-8034-0C2734A7943C}" destId="{F158923C-2E31-42BC-A158-0ADDD3FA3388}" srcOrd="6" destOrd="0" presId="urn:microsoft.com/office/officeart/2017/3/layout/HorizontalPathTimeline#2"/>
    <dgm:cxn modelId="{949CFC52-BB25-4075-BC2B-75AE2A2C38CA}" type="presParOf" srcId="{F158923C-2E31-42BC-A158-0ADDD3FA3388}" destId="{7F9CA9FA-4656-43AA-9088-3A5299B6A66C}" srcOrd="0" destOrd="0" presId="urn:microsoft.com/office/officeart/2017/3/layout/HorizontalPathTimeline#2"/>
    <dgm:cxn modelId="{FC3AB81F-7281-43B5-9920-1CE7FBF19C45}" type="presParOf" srcId="{F158923C-2E31-42BC-A158-0ADDD3FA3388}" destId="{E3DD767A-D2C6-4F85-B6F9-67493CDF5DDF}" srcOrd="1" destOrd="0" presId="urn:microsoft.com/office/officeart/2017/3/layout/HorizontalPathTimeline#2"/>
    <dgm:cxn modelId="{95E82803-EDA5-4114-B842-36374E491FB2}" type="presParOf" srcId="{F158923C-2E31-42BC-A158-0ADDD3FA3388}" destId="{FC439593-481B-46FA-89EC-8E39AB07FC34}" srcOrd="2" destOrd="0" presId="urn:microsoft.com/office/officeart/2017/3/layout/HorizontalPathTimeline#2"/>
    <dgm:cxn modelId="{41CF890E-BEA6-43F3-BC20-7C6BDD41419C}" type="presParOf" srcId="{F158923C-2E31-42BC-A158-0ADDD3FA3388}" destId="{2395288F-A4FC-4947-ABF3-216F88503A21}" srcOrd="3" destOrd="0" presId="urn:microsoft.com/office/officeart/2017/3/layout/HorizontalPathTimeline#2"/>
    <dgm:cxn modelId="{F7C3B8CD-786C-4D78-8AA9-9D70D01E6375}" type="presParOf" srcId="{F158923C-2E31-42BC-A158-0ADDD3FA3388}" destId="{76410C0E-CB2F-430A-B274-9F5EE09585B6}" srcOrd="4" destOrd="0" presId="urn:microsoft.com/office/officeart/2017/3/layout/HorizontalPathTimeline#2"/>
    <dgm:cxn modelId="{AE20CFF6-6693-4D68-918B-D1B47574B28A}" type="presParOf" srcId="{F158923C-2E31-42BC-A158-0ADDD3FA3388}" destId="{AE7FE0DD-2FBD-4561-8F59-0C3ACCC3B694}" srcOrd="5" destOrd="0" presId="urn:microsoft.com/office/officeart/2017/3/layout/HorizontalPathTimeline#2"/>
    <dgm:cxn modelId="{D1425A80-560F-4D3D-A982-050EBE94A223}" type="presParOf" srcId="{EE6F6E1A-AC88-44BD-8034-0C2734A7943C}" destId="{35FD1076-866B-4C25-94BD-E9687AA9EF21}" srcOrd="7" destOrd="0" presId="urn:microsoft.com/office/officeart/2017/3/layout/HorizontalPathTimeline#2"/>
    <dgm:cxn modelId="{04680A79-E991-4FD4-AFCD-8440FF7BFFBA}" type="presParOf" srcId="{EE6F6E1A-AC88-44BD-8034-0C2734A7943C}" destId="{20497FE6-1CDA-4BC8-A583-3CCD319BBCD6}" srcOrd="8" destOrd="0" presId="urn:microsoft.com/office/officeart/2017/3/layout/HorizontalPathTimeline#2"/>
    <dgm:cxn modelId="{18AA3053-450D-45BE-890F-260C0CDC4FB2}" type="presParOf" srcId="{20497FE6-1CDA-4BC8-A583-3CCD319BBCD6}" destId="{2A5782FC-85F7-4E30-BD9B-C6E24B4F7635}" srcOrd="0" destOrd="0" presId="urn:microsoft.com/office/officeart/2017/3/layout/HorizontalPathTimeline#2"/>
    <dgm:cxn modelId="{3C55D8FE-6139-4FDE-9BEF-254BB0463B23}" type="presParOf" srcId="{20497FE6-1CDA-4BC8-A583-3CCD319BBCD6}" destId="{55062874-43DA-4B4F-A5B5-0A05359E69E0}" srcOrd="1" destOrd="0" presId="urn:microsoft.com/office/officeart/2017/3/layout/HorizontalPathTimeline#2"/>
    <dgm:cxn modelId="{B2EE73BB-5877-42F7-9CB0-CE68C442FBCD}" type="presParOf" srcId="{20497FE6-1CDA-4BC8-A583-3CCD319BBCD6}" destId="{888F0997-5A7F-4C57-94D1-2AB869F0E86A}" srcOrd="2" destOrd="0" presId="urn:microsoft.com/office/officeart/2017/3/layout/HorizontalPathTimeline#2"/>
    <dgm:cxn modelId="{4A0FA6FD-3D4D-473E-923B-E840F6D2D80D}" type="presParOf" srcId="{20497FE6-1CDA-4BC8-A583-3CCD319BBCD6}" destId="{C983C8FD-9287-44FA-9998-FE4092BFF282}" srcOrd="3" destOrd="0" presId="urn:microsoft.com/office/officeart/2017/3/layout/HorizontalPathTimeline#2"/>
    <dgm:cxn modelId="{85B54BDA-DAB4-427C-ADEB-DD2B51B2758F}" type="presParOf" srcId="{20497FE6-1CDA-4BC8-A583-3CCD319BBCD6}" destId="{74E23094-0FB1-49E0-82F5-3A55AD2613CA}" srcOrd="4" destOrd="0" presId="urn:microsoft.com/office/officeart/2017/3/layout/HorizontalPathTimeline#2"/>
    <dgm:cxn modelId="{2CD3C2D5-D3B3-47FF-B5CF-313AFD971748}" type="presParOf" srcId="{20497FE6-1CDA-4BC8-A583-3CCD319BBCD6}" destId="{F291354D-2FFA-4D2F-B155-0818C6327B24}" srcOrd="5" destOrd="0" presId="urn:microsoft.com/office/officeart/2017/3/layout/HorizontalPathTimeline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CD2794-A283-425A-A7BB-5FA2EB08E55B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F590A166-CE86-4967-B08D-AC90E7F5972A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 dirty="0"/>
            <a:t>Susanna Türk</a:t>
          </a:r>
        </a:p>
      </dgm:t>
    </dgm:pt>
    <dgm:pt modelId="{C5B2836E-F3D5-4B03-B4CF-361F558EDB9A}" type="parTrans" cxnId="{EF1869BC-1CCB-4002-B51D-E44DD38E424D}">
      <dgm:prSet/>
      <dgm:spPr/>
      <dgm:t>
        <a:bodyPr rtlCol="0"/>
        <a:lstStyle/>
        <a:p>
          <a:pPr rtl="0"/>
          <a:endParaRPr lang="de-DE" noProof="0" dirty="0"/>
        </a:p>
      </dgm:t>
    </dgm:pt>
    <dgm:pt modelId="{C3B163FF-C474-4D09-892F-58CF25FC4DA8}" type="sibTrans" cxnId="{EF1869BC-1CCB-4002-B51D-E44DD38E424D}">
      <dgm:prSet/>
      <dgm:spPr/>
      <dgm:t>
        <a:bodyPr rtlCol="0"/>
        <a:lstStyle/>
        <a:p>
          <a:pPr rtl="0"/>
          <a:endParaRPr lang="de-DE" noProof="0" dirty="0"/>
        </a:p>
      </dgm:t>
    </dgm:pt>
    <dgm:pt modelId="{4ACD733D-3727-4A42-8312-F77722ED3D67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 dirty="0"/>
            <a:t>Bernhard Both</a:t>
          </a:r>
        </a:p>
      </dgm:t>
    </dgm:pt>
    <dgm:pt modelId="{38170684-AED9-490D-B563-25893A9822CA}" type="parTrans" cxnId="{6D699070-5D59-4F4D-AF74-62590C453BED}">
      <dgm:prSet/>
      <dgm:spPr/>
      <dgm:t>
        <a:bodyPr rtlCol="0"/>
        <a:lstStyle/>
        <a:p>
          <a:pPr rtl="0"/>
          <a:endParaRPr lang="de-DE" noProof="0" dirty="0"/>
        </a:p>
      </dgm:t>
    </dgm:pt>
    <dgm:pt modelId="{2E342B59-B5FC-4746-96D8-095EA821D3BC}" type="sibTrans" cxnId="{6D699070-5D59-4F4D-AF74-62590C453BED}">
      <dgm:prSet/>
      <dgm:spPr/>
      <dgm:t>
        <a:bodyPr rtlCol="0"/>
        <a:lstStyle/>
        <a:p>
          <a:pPr rtl="0"/>
          <a:endParaRPr lang="de-DE" noProof="0" dirty="0"/>
        </a:p>
      </dgm:t>
    </dgm:pt>
    <dgm:pt modelId="{2F1BF99E-FA1C-48D8-AE2C-E7F9EF695AA1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 dirty="0"/>
            <a:t>Gisela Emrich</a:t>
          </a:r>
        </a:p>
      </dgm:t>
    </dgm:pt>
    <dgm:pt modelId="{4280DD54-7786-4518-AEE4-46545A0E5B1A}" type="parTrans" cxnId="{FC0D70D5-D92D-4505-BD8E-CCACFF2508E5}">
      <dgm:prSet/>
      <dgm:spPr/>
      <dgm:t>
        <a:bodyPr rtlCol="0"/>
        <a:lstStyle/>
        <a:p>
          <a:pPr rtl="0"/>
          <a:endParaRPr lang="de-DE" noProof="0" dirty="0"/>
        </a:p>
      </dgm:t>
    </dgm:pt>
    <dgm:pt modelId="{283C2210-42DE-4ABC-8141-5E2BEA963730}" type="sibTrans" cxnId="{FC0D70D5-D92D-4505-BD8E-CCACFF2508E5}">
      <dgm:prSet/>
      <dgm:spPr/>
      <dgm:t>
        <a:bodyPr rtlCol="0"/>
        <a:lstStyle/>
        <a:p>
          <a:pPr rtl="0"/>
          <a:endParaRPr lang="de-DE" noProof="0" dirty="0"/>
        </a:p>
      </dgm:t>
    </dgm:pt>
    <dgm:pt modelId="{E56671C2-D884-4E1D-9FB5-E918AFACF046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/>
            <a:t>Eva Habelitz/Marco </a:t>
          </a:r>
          <a:r>
            <a:rPr lang="de-DE" sz="2000" b="1" noProof="0" dirty="0"/>
            <a:t>Leib</a:t>
          </a:r>
        </a:p>
      </dgm:t>
    </dgm:pt>
    <dgm:pt modelId="{1A8FD0B0-F62B-41CD-B72F-EF1DB25B15AB}" type="parTrans" cxnId="{E4259655-311C-4064-9C87-263F317E07DE}">
      <dgm:prSet/>
      <dgm:spPr/>
      <dgm:t>
        <a:bodyPr rtlCol="0"/>
        <a:lstStyle/>
        <a:p>
          <a:pPr rtl="0"/>
          <a:endParaRPr lang="de-DE" noProof="0" dirty="0"/>
        </a:p>
      </dgm:t>
    </dgm:pt>
    <dgm:pt modelId="{B421509E-20F6-4FC7-869E-D724C0763DBA}" type="sibTrans" cxnId="{E4259655-311C-4064-9C87-263F317E07DE}">
      <dgm:prSet/>
      <dgm:spPr/>
      <dgm:t>
        <a:bodyPr rtlCol="0"/>
        <a:lstStyle/>
        <a:p>
          <a:pPr rtl="0"/>
          <a:endParaRPr lang="de-DE" noProof="0" dirty="0"/>
        </a:p>
      </dgm:t>
    </dgm:pt>
    <dgm:pt modelId="{D9E48A98-96D8-47D1-BBB6-8B24D360ADE9}">
      <dgm:prSet phldrT="[Text]" phldr="0" custT="1"/>
      <dgm:spPr/>
      <dgm:t>
        <a:bodyPr rtlCol="0"/>
        <a:lstStyle/>
        <a:p>
          <a:pPr rtl="0">
            <a:buNone/>
          </a:pPr>
          <a:r>
            <a:rPr lang="de-DE" sz="1800" noProof="0" dirty="0" err="1"/>
            <a:t>Studienmangerin</a:t>
          </a:r>
          <a:r>
            <a:rPr lang="de-DE" sz="1800" noProof="0" dirty="0"/>
            <a:t>, Leitung</a:t>
          </a:r>
        </a:p>
      </dgm:t>
    </dgm:pt>
    <dgm:pt modelId="{01C5097A-B487-432C-AC99-2BE86B381595}" type="parTrans" cxnId="{BBD4E3E1-2D0F-46DE-AAA7-57D1846854DC}">
      <dgm:prSet/>
      <dgm:spPr/>
      <dgm:t>
        <a:bodyPr rtlCol="0"/>
        <a:lstStyle/>
        <a:p>
          <a:pPr rtl="0"/>
          <a:endParaRPr lang="de-DE" noProof="0" dirty="0"/>
        </a:p>
      </dgm:t>
    </dgm:pt>
    <dgm:pt modelId="{B82D7C1D-7A99-4EF2-8F59-59D67243D1DC}" type="sibTrans" cxnId="{BBD4E3E1-2D0F-46DE-AAA7-57D1846854DC}">
      <dgm:prSet/>
      <dgm:spPr/>
      <dgm:t>
        <a:bodyPr rtlCol="0"/>
        <a:lstStyle/>
        <a:p>
          <a:pPr rtl="0"/>
          <a:endParaRPr lang="de-DE" noProof="0" dirty="0"/>
        </a:p>
      </dgm:t>
    </dgm:pt>
    <dgm:pt modelId="{9B593B98-4593-48F9-8FBB-A20076D70C48}">
      <dgm:prSet phldrT="[Text]" phldr="0"/>
      <dgm:spPr/>
      <dgm:t>
        <a:bodyPr rtlCol="0"/>
        <a:lstStyle/>
        <a:p>
          <a:pPr rtl="0">
            <a:buNone/>
          </a:pPr>
          <a:r>
            <a:rPr lang="de-DE" sz="1900" noProof="0" dirty="0"/>
            <a:t>Studienmanager</a:t>
          </a:r>
        </a:p>
      </dgm:t>
    </dgm:pt>
    <dgm:pt modelId="{B277A583-1AF0-4EF3-B1F4-3B8D30157BE7}" type="parTrans" cxnId="{BAD61578-7EBB-4ECC-8001-CDA4CFA75BE5}">
      <dgm:prSet/>
      <dgm:spPr/>
      <dgm:t>
        <a:bodyPr rtlCol="0"/>
        <a:lstStyle/>
        <a:p>
          <a:pPr rtl="0"/>
          <a:endParaRPr lang="de-DE" noProof="0" dirty="0"/>
        </a:p>
      </dgm:t>
    </dgm:pt>
    <dgm:pt modelId="{8C415E78-7C4D-4B69-A48D-4A380724C883}" type="sibTrans" cxnId="{BAD61578-7EBB-4ECC-8001-CDA4CFA75BE5}">
      <dgm:prSet/>
      <dgm:spPr/>
      <dgm:t>
        <a:bodyPr rtlCol="0"/>
        <a:lstStyle/>
        <a:p>
          <a:pPr rtl="0"/>
          <a:endParaRPr lang="de-DE" noProof="0" dirty="0"/>
        </a:p>
      </dgm:t>
    </dgm:pt>
    <dgm:pt modelId="{043F42F6-F945-4846-8345-1BDDAFE61BCA}">
      <dgm:prSet phldrT="[Text]" phldr="0" custT="1"/>
      <dgm:spPr/>
      <dgm:t>
        <a:bodyPr rtlCol="0"/>
        <a:lstStyle/>
        <a:p>
          <a:pPr rtl="0">
            <a:buNone/>
          </a:pPr>
          <a:r>
            <a:rPr lang="de-DE" sz="1800" b="0" noProof="0" dirty="0"/>
            <a:t>Lehrveranstaltungsmanagerin</a:t>
          </a:r>
        </a:p>
      </dgm:t>
    </dgm:pt>
    <dgm:pt modelId="{07685A0A-E19C-471D-AD16-B6050A03273E}" type="parTrans" cxnId="{B0581166-039B-4EE4-8590-BE4C518C6346}">
      <dgm:prSet/>
      <dgm:spPr/>
      <dgm:t>
        <a:bodyPr rtlCol="0"/>
        <a:lstStyle/>
        <a:p>
          <a:pPr rtl="0"/>
          <a:endParaRPr lang="de-DE" noProof="0" dirty="0"/>
        </a:p>
      </dgm:t>
    </dgm:pt>
    <dgm:pt modelId="{2AD86664-0FE9-42E8-ACC9-CC3BE2B7AA8C}" type="sibTrans" cxnId="{B0581166-039B-4EE4-8590-BE4C518C6346}">
      <dgm:prSet/>
      <dgm:spPr/>
      <dgm:t>
        <a:bodyPr rtlCol="0"/>
        <a:lstStyle/>
        <a:p>
          <a:pPr rtl="0"/>
          <a:endParaRPr lang="de-DE" noProof="0" dirty="0"/>
        </a:p>
      </dgm:t>
    </dgm:pt>
    <dgm:pt modelId="{FD1F791A-FCA4-4828-9EEA-2F36A113AEF0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 dirty="0"/>
            <a:t>Prüfungsmanager</a:t>
          </a:r>
        </a:p>
      </dgm:t>
    </dgm:pt>
    <dgm:pt modelId="{3CBCE781-E5DF-4F93-82DC-A637EEA04DD6}" type="parTrans" cxnId="{04741851-6181-4E4A-B67E-8F21BD38C40A}">
      <dgm:prSet/>
      <dgm:spPr/>
      <dgm:t>
        <a:bodyPr rtlCol="0"/>
        <a:lstStyle/>
        <a:p>
          <a:pPr rtl="0"/>
          <a:endParaRPr lang="de-DE" noProof="0" dirty="0"/>
        </a:p>
      </dgm:t>
    </dgm:pt>
    <dgm:pt modelId="{BDC55267-462C-4482-AD88-011B05A2515D}" type="sibTrans" cxnId="{04741851-6181-4E4A-B67E-8F21BD38C40A}">
      <dgm:prSet/>
      <dgm:spPr/>
      <dgm:t>
        <a:bodyPr rtlCol="0"/>
        <a:lstStyle/>
        <a:p>
          <a:pPr rtl="0"/>
          <a:endParaRPr lang="de-DE" noProof="0" dirty="0"/>
        </a:p>
      </dgm:t>
    </dgm:pt>
    <dgm:pt modelId="{B6DB06BF-0BF3-480F-AA37-65894CA16F62}" type="pres">
      <dgm:prSet presAssocID="{30CD2794-A283-425A-A7BB-5FA2EB08E55B}" presName="Name0" presStyleCnt="0">
        <dgm:presLayoutVars>
          <dgm:dir/>
          <dgm:resizeHandles val="exact"/>
        </dgm:presLayoutVars>
      </dgm:prSet>
      <dgm:spPr/>
    </dgm:pt>
    <dgm:pt modelId="{627DD0E9-E596-40B6-B4DC-EBBAF05BBAB5}" type="pres">
      <dgm:prSet presAssocID="{F590A166-CE86-4967-B08D-AC90E7F5972A}" presName="compNode" presStyleCnt="0"/>
      <dgm:spPr/>
    </dgm:pt>
    <dgm:pt modelId="{1C2CFDC4-2E56-4AF8-A80C-BEC8E816B90B}" type="pres">
      <dgm:prSet presAssocID="{F590A166-CE86-4967-B08D-AC90E7F5972A}" presName="pictRect" presStyleLbl="node1" presStyleIdx="0" presStyleCnt="4"/>
      <dgm:spPr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FB5DF9E4-7057-4D1B-BA32-A9D098907234}" type="pres">
      <dgm:prSet presAssocID="{F590A166-CE86-4967-B08D-AC90E7F5972A}" presName="textRect" presStyleLbl="revTx" presStyleIdx="0" presStyleCnt="4">
        <dgm:presLayoutVars>
          <dgm:bulletEnabled val="1"/>
        </dgm:presLayoutVars>
      </dgm:prSet>
      <dgm:spPr/>
    </dgm:pt>
    <dgm:pt modelId="{671DD1DD-FAC7-4B2F-8389-9532834FEA92}" type="pres">
      <dgm:prSet presAssocID="{C3B163FF-C474-4D09-892F-58CF25FC4DA8}" presName="sibTrans" presStyleLbl="sibTrans2D1" presStyleIdx="0" presStyleCnt="0"/>
      <dgm:spPr/>
    </dgm:pt>
    <dgm:pt modelId="{E4A0398C-BBC1-45F4-AA62-9718085FF868}" type="pres">
      <dgm:prSet presAssocID="{4ACD733D-3727-4A42-8312-F77722ED3D67}" presName="compNode" presStyleCnt="0"/>
      <dgm:spPr/>
    </dgm:pt>
    <dgm:pt modelId="{1EAB482F-3AF6-4FF8-BB79-BE53AA548139}" type="pres">
      <dgm:prSet presAssocID="{4ACD733D-3727-4A42-8312-F77722ED3D67}" presName="pictRect" presStyleLbl="node1" presStyleIdx="1" presStyleCnt="4"/>
      <dgm:spPr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</dgm:spPr>
    </dgm:pt>
    <dgm:pt modelId="{0FBCE45E-54B7-4C72-860E-1FBC0643A134}" type="pres">
      <dgm:prSet presAssocID="{4ACD733D-3727-4A42-8312-F77722ED3D67}" presName="textRect" presStyleLbl="revTx" presStyleIdx="1" presStyleCnt="4">
        <dgm:presLayoutVars>
          <dgm:bulletEnabled val="1"/>
        </dgm:presLayoutVars>
      </dgm:prSet>
      <dgm:spPr/>
    </dgm:pt>
    <dgm:pt modelId="{839A0594-70B1-4A04-8385-5092FADC5E82}" type="pres">
      <dgm:prSet presAssocID="{2E342B59-B5FC-4746-96D8-095EA821D3BC}" presName="sibTrans" presStyleLbl="sibTrans2D1" presStyleIdx="0" presStyleCnt="0"/>
      <dgm:spPr/>
    </dgm:pt>
    <dgm:pt modelId="{40BA5FD7-8DD2-497A-B027-81F2BE2EBBD4}" type="pres">
      <dgm:prSet presAssocID="{2F1BF99E-FA1C-48D8-AE2C-E7F9EF695AA1}" presName="compNode" presStyleCnt="0"/>
      <dgm:spPr/>
    </dgm:pt>
    <dgm:pt modelId="{9EB87545-FB16-4826-895C-164FF4E27C76}" type="pres">
      <dgm:prSet presAssocID="{2F1BF99E-FA1C-48D8-AE2C-E7F9EF695AA1}" presName="pictRect" presStyleLbl="node1" presStyleIdx="2" presStyleCnt="4"/>
      <dgm:spPr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6C0A0B18-7E7A-4696-8D27-FBF7F0450589}" type="pres">
      <dgm:prSet presAssocID="{2F1BF99E-FA1C-48D8-AE2C-E7F9EF695AA1}" presName="textRect" presStyleLbl="revTx" presStyleIdx="2" presStyleCnt="4">
        <dgm:presLayoutVars>
          <dgm:bulletEnabled val="1"/>
        </dgm:presLayoutVars>
      </dgm:prSet>
      <dgm:spPr/>
    </dgm:pt>
    <dgm:pt modelId="{41F61959-B267-4F5F-86B6-87CF2EAAE532}" type="pres">
      <dgm:prSet presAssocID="{283C2210-42DE-4ABC-8141-5E2BEA963730}" presName="sibTrans" presStyleLbl="sibTrans2D1" presStyleIdx="0" presStyleCnt="0"/>
      <dgm:spPr/>
    </dgm:pt>
    <dgm:pt modelId="{83E5AF49-AF4E-44AB-943D-E44C35E301E8}" type="pres">
      <dgm:prSet presAssocID="{E56671C2-D884-4E1D-9FB5-E918AFACF046}" presName="compNode" presStyleCnt="0"/>
      <dgm:spPr/>
    </dgm:pt>
    <dgm:pt modelId="{784FA404-604F-47FA-AA9C-F68E97020B55}" type="pres">
      <dgm:prSet presAssocID="{E56671C2-D884-4E1D-9FB5-E918AFACF046}" presName="pictRect" presStyleLbl="node1" presStyleIdx="3" presStyleCnt="4" custScaleX="99248" custLinFactNeighborX="210"/>
      <dgm:spPr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8796E90E-0DD3-4D21-A725-E680C52512C2}" type="pres">
      <dgm:prSet presAssocID="{E56671C2-D884-4E1D-9FB5-E918AFACF046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3FE7B61E-D943-45D3-8F28-F3828499D47C}" type="presOf" srcId="{E56671C2-D884-4E1D-9FB5-E918AFACF046}" destId="{8796E90E-0DD3-4D21-A725-E680C52512C2}" srcOrd="0" destOrd="0" presId="urn:microsoft.com/office/officeart/2005/8/layout/pList1"/>
    <dgm:cxn modelId="{06C80F1F-3A84-4496-9EB8-96479B022D08}" type="presOf" srcId="{C3B163FF-C474-4D09-892F-58CF25FC4DA8}" destId="{671DD1DD-FAC7-4B2F-8389-9532834FEA92}" srcOrd="0" destOrd="0" presId="urn:microsoft.com/office/officeart/2005/8/layout/pList1"/>
    <dgm:cxn modelId="{6629D539-F0B7-438A-87D4-24F84728547A}" type="presOf" srcId="{2E342B59-B5FC-4746-96D8-095EA821D3BC}" destId="{839A0594-70B1-4A04-8385-5092FADC5E82}" srcOrd="0" destOrd="0" presId="urn:microsoft.com/office/officeart/2005/8/layout/pList1"/>
    <dgm:cxn modelId="{F2D26343-2E91-4055-BCFE-0387D1FD447B}" type="presOf" srcId="{043F42F6-F945-4846-8345-1BDDAFE61BCA}" destId="{6C0A0B18-7E7A-4696-8D27-FBF7F0450589}" srcOrd="0" destOrd="1" presId="urn:microsoft.com/office/officeart/2005/8/layout/pList1"/>
    <dgm:cxn modelId="{C1868144-7884-42DE-AACC-1A641BB314B6}" type="presOf" srcId="{2F1BF99E-FA1C-48D8-AE2C-E7F9EF695AA1}" destId="{6C0A0B18-7E7A-4696-8D27-FBF7F0450589}" srcOrd="0" destOrd="0" presId="urn:microsoft.com/office/officeart/2005/8/layout/pList1"/>
    <dgm:cxn modelId="{B0581166-039B-4EE4-8590-BE4C518C6346}" srcId="{2F1BF99E-FA1C-48D8-AE2C-E7F9EF695AA1}" destId="{043F42F6-F945-4846-8345-1BDDAFE61BCA}" srcOrd="0" destOrd="0" parTransId="{07685A0A-E19C-471D-AD16-B6050A03273E}" sibTransId="{2AD86664-0FE9-42E8-ACC9-CC3BE2B7AA8C}"/>
    <dgm:cxn modelId="{32F79A6E-F698-48DB-90A0-C31C268482E0}" type="presOf" srcId="{D9E48A98-96D8-47D1-BBB6-8B24D360ADE9}" destId="{FB5DF9E4-7057-4D1B-BA32-A9D098907234}" srcOrd="0" destOrd="1" presId="urn:microsoft.com/office/officeart/2005/8/layout/pList1"/>
    <dgm:cxn modelId="{6D699070-5D59-4F4D-AF74-62590C453BED}" srcId="{30CD2794-A283-425A-A7BB-5FA2EB08E55B}" destId="{4ACD733D-3727-4A42-8312-F77722ED3D67}" srcOrd="1" destOrd="0" parTransId="{38170684-AED9-490D-B563-25893A9822CA}" sibTransId="{2E342B59-B5FC-4746-96D8-095EA821D3BC}"/>
    <dgm:cxn modelId="{04741851-6181-4E4A-B67E-8F21BD38C40A}" srcId="{E56671C2-D884-4E1D-9FB5-E918AFACF046}" destId="{FD1F791A-FCA4-4828-9EEA-2F36A113AEF0}" srcOrd="0" destOrd="0" parTransId="{3CBCE781-E5DF-4F93-82DC-A637EEA04DD6}" sibTransId="{BDC55267-462C-4482-AD88-011B05A2515D}"/>
    <dgm:cxn modelId="{E4259655-311C-4064-9C87-263F317E07DE}" srcId="{30CD2794-A283-425A-A7BB-5FA2EB08E55B}" destId="{E56671C2-D884-4E1D-9FB5-E918AFACF046}" srcOrd="3" destOrd="0" parTransId="{1A8FD0B0-F62B-41CD-B72F-EF1DB25B15AB}" sibTransId="{B421509E-20F6-4FC7-869E-D724C0763DBA}"/>
    <dgm:cxn modelId="{BAD61578-7EBB-4ECC-8001-CDA4CFA75BE5}" srcId="{4ACD733D-3727-4A42-8312-F77722ED3D67}" destId="{9B593B98-4593-48F9-8FBB-A20076D70C48}" srcOrd="0" destOrd="0" parTransId="{B277A583-1AF0-4EF3-B1F4-3B8D30157BE7}" sibTransId="{8C415E78-7C4D-4B69-A48D-4A380724C883}"/>
    <dgm:cxn modelId="{6A6B1F58-1F9B-447B-B3B0-C8ADAF75C143}" type="presOf" srcId="{30CD2794-A283-425A-A7BB-5FA2EB08E55B}" destId="{B6DB06BF-0BF3-480F-AA37-65894CA16F62}" srcOrd="0" destOrd="0" presId="urn:microsoft.com/office/officeart/2005/8/layout/pList1"/>
    <dgm:cxn modelId="{716E5480-6459-4071-BD16-CBDF476104BD}" type="presOf" srcId="{F590A166-CE86-4967-B08D-AC90E7F5972A}" destId="{FB5DF9E4-7057-4D1B-BA32-A9D098907234}" srcOrd="0" destOrd="0" presId="urn:microsoft.com/office/officeart/2005/8/layout/pList1"/>
    <dgm:cxn modelId="{793258AF-3F26-4FAF-9E6F-1F6AEB188B2B}" type="presOf" srcId="{FD1F791A-FCA4-4828-9EEA-2F36A113AEF0}" destId="{8796E90E-0DD3-4D21-A725-E680C52512C2}" srcOrd="0" destOrd="1" presId="urn:microsoft.com/office/officeart/2005/8/layout/pList1"/>
    <dgm:cxn modelId="{192803B6-B827-4269-B65E-A108CB71EDC5}" type="presOf" srcId="{9B593B98-4593-48F9-8FBB-A20076D70C48}" destId="{0FBCE45E-54B7-4C72-860E-1FBC0643A134}" srcOrd="0" destOrd="1" presId="urn:microsoft.com/office/officeart/2005/8/layout/pList1"/>
    <dgm:cxn modelId="{EF1869BC-1CCB-4002-B51D-E44DD38E424D}" srcId="{30CD2794-A283-425A-A7BB-5FA2EB08E55B}" destId="{F590A166-CE86-4967-B08D-AC90E7F5972A}" srcOrd="0" destOrd="0" parTransId="{C5B2836E-F3D5-4B03-B4CF-361F558EDB9A}" sibTransId="{C3B163FF-C474-4D09-892F-58CF25FC4DA8}"/>
    <dgm:cxn modelId="{9364BFCF-327D-428C-9F9D-69D92A70A64A}" type="presOf" srcId="{4ACD733D-3727-4A42-8312-F77722ED3D67}" destId="{0FBCE45E-54B7-4C72-860E-1FBC0643A134}" srcOrd="0" destOrd="0" presId="urn:microsoft.com/office/officeart/2005/8/layout/pList1"/>
    <dgm:cxn modelId="{FC0D70D5-D92D-4505-BD8E-CCACFF2508E5}" srcId="{30CD2794-A283-425A-A7BB-5FA2EB08E55B}" destId="{2F1BF99E-FA1C-48D8-AE2C-E7F9EF695AA1}" srcOrd="2" destOrd="0" parTransId="{4280DD54-7786-4518-AEE4-46545A0E5B1A}" sibTransId="{283C2210-42DE-4ABC-8141-5E2BEA963730}"/>
    <dgm:cxn modelId="{BBD4E3E1-2D0F-46DE-AAA7-57D1846854DC}" srcId="{F590A166-CE86-4967-B08D-AC90E7F5972A}" destId="{D9E48A98-96D8-47D1-BBB6-8B24D360ADE9}" srcOrd="0" destOrd="0" parTransId="{01C5097A-B487-432C-AC99-2BE86B381595}" sibTransId="{B82D7C1D-7A99-4EF2-8F59-59D67243D1DC}"/>
    <dgm:cxn modelId="{EB6010ED-1847-472D-9BEC-1E31A2EEB179}" type="presOf" srcId="{283C2210-42DE-4ABC-8141-5E2BEA963730}" destId="{41F61959-B267-4F5F-86B6-87CF2EAAE532}" srcOrd="0" destOrd="0" presId="urn:microsoft.com/office/officeart/2005/8/layout/pList1"/>
    <dgm:cxn modelId="{81B78458-999C-43E4-82B6-DD30E5D82984}" type="presParOf" srcId="{B6DB06BF-0BF3-480F-AA37-65894CA16F62}" destId="{627DD0E9-E596-40B6-B4DC-EBBAF05BBAB5}" srcOrd="0" destOrd="0" presId="urn:microsoft.com/office/officeart/2005/8/layout/pList1"/>
    <dgm:cxn modelId="{D141E181-E14A-4BF4-8B16-C4A7F246F0F9}" type="presParOf" srcId="{627DD0E9-E596-40B6-B4DC-EBBAF05BBAB5}" destId="{1C2CFDC4-2E56-4AF8-A80C-BEC8E816B90B}" srcOrd="0" destOrd="0" presId="urn:microsoft.com/office/officeart/2005/8/layout/pList1"/>
    <dgm:cxn modelId="{73E9822C-A8D0-4719-AF06-D21C922AC7F2}" type="presParOf" srcId="{627DD0E9-E596-40B6-B4DC-EBBAF05BBAB5}" destId="{FB5DF9E4-7057-4D1B-BA32-A9D098907234}" srcOrd="1" destOrd="0" presId="urn:microsoft.com/office/officeart/2005/8/layout/pList1"/>
    <dgm:cxn modelId="{9B69C38C-C462-4B95-82D1-CC55900DF351}" type="presParOf" srcId="{B6DB06BF-0BF3-480F-AA37-65894CA16F62}" destId="{671DD1DD-FAC7-4B2F-8389-9532834FEA92}" srcOrd="1" destOrd="0" presId="urn:microsoft.com/office/officeart/2005/8/layout/pList1"/>
    <dgm:cxn modelId="{C0ECFFD5-2E88-4482-8B2F-E3FAC264041B}" type="presParOf" srcId="{B6DB06BF-0BF3-480F-AA37-65894CA16F62}" destId="{E4A0398C-BBC1-45F4-AA62-9718085FF868}" srcOrd="2" destOrd="0" presId="urn:microsoft.com/office/officeart/2005/8/layout/pList1"/>
    <dgm:cxn modelId="{D3253552-9B5C-4463-BF58-E49D59F28FDD}" type="presParOf" srcId="{E4A0398C-BBC1-45F4-AA62-9718085FF868}" destId="{1EAB482F-3AF6-4FF8-BB79-BE53AA548139}" srcOrd="0" destOrd="0" presId="urn:microsoft.com/office/officeart/2005/8/layout/pList1"/>
    <dgm:cxn modelId="{3F502D6E-AE37-4178-AFC3-247F903EC089}" type="presParOf" srcId="{E4A0398C-BBC1-45F4-AA62-9718085FF868}" destId="{0FBCE45E-54B7-4C72-860E-1FBC0643A134}" srcOrd="1" destOrd="0" presId="urn:microsoft.com/office/officeart/2005/8/layout/pList1"/>
    <dgm:cxn modelId="{84AAA7CE-BDFC-4333-A227-583918B122C2}" type="presParOf" srcId="{B6DB06BF-0BF3-480F-AA37-65894CA16F62}" destId="{839A0594-70B1-4A04-8385-5092FADC5E82}" srcOrd="3" destOrd="0" presId="urn:microsoft.com/office/officeart/2005/8/layout/pList1"/>
    <dgm:cxn modelId="{77679920-5E9A-4CE8-A330-AC5B2817CD01}" type="presParOf" srcId="{B6DB06BF-0BF3-480F-AA37-65894CA16F62}" destId="{40BA5FD7-8DD2-497A-B027-81F2BE2EBBD4}" srcOrd="4" destOrd="0" presId="urn:microsoft.com/office/officeart/2005/8/layout/pList1"/>
    <dgm:cxn modelId="{01A91F71-348A-4E3B-825C-84D281FC7036}" type="presParOf" srcId="{40BA5FD7-8DD2-497A-B027-81F2BE2EBBD4}" destId="{9EB87545-FB16-4826-895C-164FF4E27C76}" srcOrd="0" destOrd="0" presId="urn:microsoft.com/office/officeart/2005/8/layout/pList1"/>
    <dgm:cxn modelId="{ADB20C24-0A2B-4A84-BF0D-ADAC906D1690}" type="presParOf" srcId="{40BA5FD7-8DD2-497A-B027-81F2BE2EBBD4}" destId="{6C0A0B18-7E7A-4696-8D27-FBF7F0450589}" srcOrd="1" destOrd="0" presId="urn:microsoft.com/office/officeart/2005/8/layout/pList1"/>
    <dgm:cxn modelId="{0A0E03A6-4A63-4F68-89C5-9E85C7443A16}" type="presParOf" srcId="{B6DB06BF-0BF3-480F-AA37-65894CA16F62}" destId="{41F61959-B267-4F5F-86B6-87CF2EAAE532}" srcOrd="5" destOrd="0" presId="urn:microsoft.com/office/officeart/2005/8/layout/pList1"/>
    <dgm:cxn modelId="{B68A8B89-A854-411B-A3F4-C4FB4803D345}" type="presParOf" srcId="{B6DB06BF-0BF3-480F-AA37-65894CA16F62}" destId="{83E5AF49-AF4E-44AB-943D-E44C35E301E8}" srcOrd="6" destOrd="0" presId="urn:microsoft.com/office/officeart/2005/8/layout/pList1"/>
    <dgm:cxn modelId="{DD547D27-876E-4A8C-8BA9-14C31E82A2CB}" type="presParOf" srcId="{83E5AF49-AF4E-44AB-943D-E44C35E301E8}" destId="{784FA404-604F-47FA-AA9C-F68E97020B55}" srcOrd="0" destOrd="0" presId="urn:microsoft.com/office/officeart/2005/8/layout/pList1"/>
    <dgm:cxn modelId="{ECCB8235-2ABA-4F49-B71C-0FB85C906014}" type="presParOf" srcId="{83E5AF49-AF4E-44AB-943D-E44C35E301E8}" destId="{8796E90E-0DD3-4D21-A725-E680C52512C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3E70B-EE6D-407B-8E1F-FE26817B3B1D}">
      <dsp:nvSpPr>
        <dsp:cNvPr id="0" name=""/>
        <dsp:cNvSpPr/>
      </dsp:nvSpPr>
      <dsp:spPr>
        <a:xfrm>
          <a:off x="0" y="2088642"/>
          <a:ext cx="10515600" cy="1740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550E8-D286-40B4-9B20-40DE0FCA02CE}">
      <dsp:nvSpPr>
        <dsp:cNvPr id="0" name=""/>
        <dsp:cNvSpPr/>
      </dsp:nvSpPr>
      <dsp:spPr>
        <a:xfrm>
          <a:off x="1756023" y="1348914"/>
          <a:ext cx="0" cy="826754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8DCC00-CC60-4F76-9C61-F00E7DBFC778}">
      <dsp:nvSpPr>
        <dsp:cNvPr id="0" name=""/>
        <dsp:cNvSpPr/>
      </dsp:nvSpPr>
      <dsp:spPr>
        <a:xfrm>
          <a:off x="215241" y="696214"/>
          <a:ext cx="3081563" cy="65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noProof="0" dirty="0"/>
            <a:t>Einführungsveranstaltung</a:t>
          </a:r>
        </a:p>
      </dsp:txBody>
      <dsp:txXfrm>
        <a:off x="215241" y="696214"/>
        <a:ext cx="3081563" cy="652700"/>
      </dsp:txXfrm>
    </dsp:sp>
    <dsp:sp modelId="{5C96A5F5-16B2-4AEA-9591-B66C220F4A65}">
      <dsp:nvSpPr>
        <dsp:cNvPr id="0" name=""/>
        <dsp:cNvSpPr/>
      </dsp:nvSpPr>
      <dsp:spPr>
        <a:xfrm>
          <a:off x="355312" y="23366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 dirty="0"/>
            <a:t>Dienstag </a:t>
          </a:r>
        </a:p>
      </dsp:txBody>
      <dsp:txXfrm>
        <a:off x="355312" y="2336668"/>
        <a:ext cx="2801421" cy="491701"/>
      </dsp:txXfrm>
    </dsp:sp>
    <dsp:sp modelId="{B3AC6DBE-85B6-4AF3-BADF-7E1E82B735CC}">
      <dsp:nvSpPr>
        <dsp:cNvPr id="0" name=""/>
        <dsp:cNvSpPr/>
      </dsp:nvSpPr>
      <dsp:spPr>
        <a:xfrm>
          <a:off x="1701631" y="2121277"/>
          <a:ext cx="108783" cy="10878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86A17-7B9F-4674-AD57-FF0C87A3CB32}">
      <dsp:nvSpPr>
        <dsp:cNvPr id="0" name=""/>
        <dsp:cNvSpPr/>
      </dsp:nvSpPr>
      <dsp:spPr>
        <a:xfrm>
          <a:off x="3506911" y="2172080"/>
          <a:ext cx="0" cy="83393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3CBFE-397D-467A-A65B-E19FAB2953BB}">
      <dsp:nvSpPr>
        <dsp:cNvPr id="0" name=""/>
        <dsp:cNvSpPr/>
      </dsp:nvSpPr>
      <dsp:spPr>
        <a:xfrm>
          <a:off x="1952755" y="2999590"/>
          <a:ext cx="3108311" cy="6583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noProof="0" dirty="0"/>
            <a:t>Begrüßung des Präsidenten</a:t>
          </a:r>
        </a:p>
      </dsp:txBody>
      <dsp:txXfrm>
        <a:off x="1952755" y="2999590"/>
        <a:ext cx="3108311" cy="658366"/>
      </dsp:txXfrm>
    </dsp:sp>
    <dsp:sp modelId="{730471FC-8FAF-49B2-8F42-63D391F759BE}">
      <dsp:nvSpPr>
        <dsp:cNvPr id="0" name=""/>
        <dsp:cNvSpPr/>
      </dsp:nvSpPr>
      <dsp:spPr>
        <a:xfrm>
          <a:off x="2106200" y="15229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b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 dirty="0"/>
            <a:t>Montag</a:t>
          </a:r>
        </a:p>
      </dsp:txBody>
      <dsp:txXfrm>
        <a:off x="2106200" y="1522968"/>
        <a:ext cx="2801421" cy="491701"/>
      </dsp:txXfrm>
    </dsp:sp>
    <dsp:sp modelId="{F34C40A7-6131-4EF1-9887-E7EEA86D1562}">
      <dsp:nvSpPr>
        <dsp:cNvPr id="0" name=""/>
        <dsp:cNvSpPr/>
      </dsp:nvSpPr>
      <dsp:spPr>
        <a:xfrm>
          <a:off x="3452047" y="2120805"/>
          <a:ext cx="109727" cy="10972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C3FD7B-71E0-4012-B7CE-2C80433ED975}">
      <dsp:nvSpPr>
        <dsp:cNvPr id="0" name=""/>
        <dsp:cNvSpPr/>
      </dsp:nvSpPr>
      <dsp:spPr>
        <a:xfrm>
          <a:off x="5257800" y="1348914"/>
          <a:ext cx="0" cy="826754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7EBEC-ACAC-4EF4-B856-39067B4D928B}">
      <dsp:nvSpPr>
        <dsp:cNvPr id="0" name=""/>
        <dsp:cNvSpPr/>
      </dsp:nvSpPr>
      <dsp:spPr>
        <a:xfrm>
          <a:off x="3717018" y="696214"/>
          <a:ext cx="3081563" cy="65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0" i="0" u="none" kern="1200" noProof="0" dirty="0" err="1"/>
            <a:t>Erstifrühstück</a:t>
          </a:r>
          <a:r>
            <a:rPr lang="de-DE" sz="1600" b="0" i="0" u="none" kern="1200" noProof="0" dirty="0"/>
            <a:t> </a:t>
          </a:r>
          <a:endParaRPr lang="de-DE" sz="1600" kern="1200" noProof="0" dirty="0"/>
        </a:p>
      </dsp:txBody>
      <dsp:txXfrm>
        <a:off x="3717018" y="696214"/>
        <a:ext cx="3081563" cy="652700"/>
      </dsp:txXfrm>
    </dsp:sp>
    <dsp:sp modelId="{7605329C-2B32-4CD7-9B69-1B3DAB88562E}">
      <dsp:nvSpPr>
        <dsp:cNvPr id="0" name=""/>
        <dsp:cNvSpPr/>
      </dsp:nvSpPr>
      <dsp:spPr>
        <a:xfrm>
          <a:off x="3857089" y="23366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/>
            <a:t>Donnerstag </a:t>
          </a:r>
          <a:r>
            <a:rPr lang="de-DE" sz="2600" kern="1200" noProof="0" dirty="0"/>
            <a:t>10-12</a:t>
          </a:r>
        </a:p>
      </dsp:txBody>
      <dsp:txXfrm>
        <a:off x="3857089" y="2336668"/>
        <a:ext cx="2801421" cy="491701"/>
      </dsp:txXfrm>
    </dsp:sp>
    <dsp:sp modelId="{79B0CEDC-0005-4ACE-AB25-DB9533DC85C2}">
      <dsp:nvSpPr>
        <dsp:cNvPr id="0" name=""/>
        <dsp:cNvSpPr/>
      </dsp:nvSpPr>
      <dsp:spPr>
        <a:xfrm>
          <a:off x="5203408" y="2121277"/>
          <a:ext cx="108783" cy="10878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D767A-D2C6-4F85-B6F9-67493CDF5DDF}">
      <dsp:nvSpPr>
        <dsp:cNvPr id="0" name=""/>
        <dsp:cNvSpPr/>
      </dsp:nvSpPr>
      <dsp:spPr>
        <a:xfrm>
          <a:off x="7008688" y="2175773"/>
          <a:ext cx="0" cy="826754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95288F-A4FC-4947-ABF3-216F88503A21}">
      <dsp:nvSpPr>
        <dsp:cNvPr id="0" name=""/>
        <dsp:cNvSpPr/>
      </dsp:nvSpPr>
      <dsp:spPr>
        <a:xfrm>
          <a:off x="5467906" y="3002527"/>
          <a:ext cx="3081563" cy="65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noProof="0" dirty="0"/>
            <a:t>Kneipentour/Party</a:t>
          </a:r>
        </a:p>
      </dsp:txBody>
      <dsp:txXfrm>
        <a:off x="5467906" y="3002527"/>
        <a:ext cx="3081563" cy="652700"/>
      </dsp:txXfrm>
    </dsp:sp>
    <dsp:sp modelId="{76410C0E-CB2F-430A-B274-9F5EE09585B6}">
      <dsp:nvSpPr>
        <dsp:cNvPr id="0" name=""/>
        <dsp:cNvSpPr/>
      </dsp:nvSpPr>
      <dsp:spPr>
        <a:xfrm>
          <a:off x="5607977" y="15229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b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 dirty="0"/>
            <a:t>An einem der Tage</a:t>
          </a:r>
        </a:p>
      </dsp:txBody>
      <dsp:txXfrm>
        <a:off x="5607977" y="1522968"/>
        <a:ext cx="2801421" cy="491701"/>
      </dsp:txXfrm>
    </dsp:sp>
    <dsp:sp modelId="{7F9CA9FA-4656-43AA-9088-3A5299B6A66C}">
      <dsp:nvSpPr>
        <dsp:cNvPr id="0" name=""/>
        <dsp:cNvSpPr/>
      </dsp:nvSpPr>
      <dsp:spPr>
        <a:xfrm>
          <a:off x="6954296" y="2121381"/>
          <a:ext cx="108783" cy="10878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062874-43DA-4B4F-A5B5-0A05359E69E0}">
      <dsp:nvSpPr>
        <dsp:cNvPr id="0" name=""/>
        <dsp:cNvSpPr/>
      </dsp:nvSpPr>
      <dsp:spPr>
        <a:xfrm>
          <a:off x="8759576" y="1348914"/>
          <a:ext cx="0" cy="826754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3C8FD-9287-44FA-9998-FE4092BFF282}">
      <dsp:nvSpPr>
        <dsp:cNvPr id="0" name=""/>
        <dsp:cNvSpPr/>
      </dsp:nvSpPr>
      <dsp:spPr>
        <a:xfrm>
          <a:off x="7218795" y="696214"/>
          <a:ext cx="3081563" cy="65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noProof="0" dirty="0"/>
            <a:t>Stadtrallye</a:t>
          </a:r>
        </a:p>
      </dsp:txBody>
      <dsp:txXfrm>
        <a:off x="7218795" y="696214"/>
        <a:ext cx="3081563" cy="652700"/>
      </dsp:txXfrm>
    </dsp:sp>
    <dsp:sp modelId="{74E23094-0FB1-49E0-82F5-3A55AD2613CA}">
      <dsp:nvSpPr>
        <dsp:cNvPr id="0" name=""/>
        <dsp:cNvSpPr/>
      </dsp:nvSpPr>
      <dsp:spPr>
        <a:xfrm>
          <a:off x="7358866" y="23366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/>
            <a:t>An einem der Tage</a:t>
          </a:r>
          <a:endParaRPr lang="de-DE" sz="2600" kern="1200" noProof="0" dirty="0"/>
        </a:p>
      </dsp:txBody>
      <dsp:txXfrm>
        <a:off x="7358866" y="2336668"/>
        <a:ext cx="2801421" cy="491701"/>
      </dsp:txXfrm>
    </dsp:sp>
    <dsp:sp modelId="{2A5782FC-85F7-4E30-BD9B-C6E24B4F7635}">
      <dsp:nvSpPr>
        <dsp:cNvPr id="0" name=""/>
        <dsp:cNvSpPr/>
      </dsp:nvSpPr>
      <dsp:spPr>
        <a:xfrm>
          <a:off x="8705185" y="2121277"/>
          <a:ext cx="108783" cy="10878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2CFDC4-2E56-4AF8-A80C-BEC8E816B90B}">
      <dsp:nvSpPr>
        <dsp:cNvPr id="0" name=""/>
        <dsp:cNvSpPr/>
      </dsp:nvSpPr>
      <dsp:spPr>
        <a:xfrm>
          <a:off x="5133" y="799901"/>
          <a:ext cx="2443028" cy="16832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5DF9E4-7057-4D1B-BA32-A9D098907234}">
      <dsp:nvSpPr>
        <dsp:cNvPr id="0" name=""/>
        <dsp:cNvSpPr/>
      </dsp:nvSpPr>
      <dsp:spPr>
        <a:xfrm>
          <a:off x="5133" y="248314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/>
            <a:t>Susanna Türk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800" kern="1200" noProof="0" dirty="0" err="1"/>
            <a:t>Studienmangerin</a:t>
          </a:r>
          <a:r>
            <a:rPr lang="de-DE" sz="1800" kern="1200" noProof="0" dirty="0"/>
            <a:t>, Leitung</a:t>
          </a:r>
        </a:p>
      </dsp:txBody>
      <dsp:txXfrm>
        <a:off x="5133" y="2483148"/>
        <a:ext cx="2443028" cy="906363"/>
      </dsp:txXfrm>
    </dsp:sp>
    <dsp:sp modelId="{1EAB482F-3AF6-4FF8-BB79-BE53AA548139}">
      <dsp:nvSpPr>
        <dsp:cNvPr id="0" name=""/>
        <dsp:cNvSpPr/>
      </dsp:nvSpPr>
      <dsp:spPr>
        <a:xfrm>
          <a:off x="2692568" y="799901"/>
          <a:ext cx="2443028" cy="168324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BCE45E-54B7-4C72-860E-1FBC0643A134}">
      <dsp:nvSpPr>
        <dsp:cNvPr id="0" name=""/>
        <dsp:cNvSpPr/>
      </dsp:nvSpPr>
      <dsp:spPr>
        <a:xfrm>
          <a:off x="2692568" y="248314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/>
            <a:t>Bernhard Both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900" kern="1200" noProof="0" dirty="0"/>
            <a:t>Studienmanager</a:t>
          </a:r>
        </a:p>
      </dsp:txBody>
      <dsp:txXfrm>
        <a:off x="2692568" y="2483148"/>
        <a:ext cx="2443028" cy="906363"/>
      </dsp:txXfrm>
    </dsp:sp>
    <dsp:sp modelId="{9EB87545-FB16-4826-895C-164FF4E27C76}">
      <dsp:nvSpPr>
        <dsp:cNvPr id="0" name=""/>
        <dsp:cNvSpPr/>
      </dsp:nvSpPr>
      <dsp:spPr>
        <a:xfrm>
          <a:off x="5380002" y="799901"/>
          <a:ext cx="2443028" cy="16832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A0B18-7E7A-4696-8D27-FBF7F0450589}">
      <dsp:nvSpPr>
        <dsp:cNvPr id="0" name=""/>
        <dsp:cNvSpPr/>
      </dsp:nvSpPr>
      <dsp:spPr>
        <a:xfrm>
          <a:off x="5380002" y="248314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/>
            <a:t>Gisela Emrich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800" b="0" kern="1200" noProof="0" dirty="0"/>
            <a:t>Lehrveranstaltungsmanagerin</a:t>
          </a:r>
        </a:p>
      </dsp:txBody>
      <dsp:txXfrm>
        <a:off x="5380002" y="2483148"/>
        <a:ext cx="2443028" cy="906363"/>
      </dsp:txXfrm>
    </dsp:sp>
    <dsp:sp modelId="{784FA404-604F-47FA-AA9C-F68E97020B55}">
      <dsp:nvSpPr>
        <dsp:cNvPr id="0" name=""/>
        <dsp:cNvSpPr/>
      </dsp:nvSpPr>
      <dsp:spPr>
        <a:xfrm>
          <a:off x="8081753" y="799901"/>
          <a:ext cx="2424657" cy="168324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6E90E-0DD3-4D21-A725-E680C52512C2}">
      <dsp:nvSpPr>
        <dsp:cNvPr id="0" name=""/>
        <dsp:cNvSpPr/>
      </dsp:nvSpPr>
      <dsp:spPr>
        <a:xfrm>
          <a:off x="8067437" y="248314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/>
            <a:t>Eva Habelitz/Marco </a:t>
          </a:r>
          <a:r>
            <a:rPr lang="de-DE" sz="2000" b="1" kern="1200" noProof="0" dirty="0"/>
            <a:t>Leib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noProof="0" dirty="0"/>
            <a:t>Prüfungsmanager</a:t>
          </a:r>
        </a:p>
      </dsp:txBody>
      <dsp:txXfrm>
        <a:off x="8067437" y="2483148"/>
        <a:ext cx="2443028" cy="906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PathTimeline#2">
  <dgm:title val="Zeitachse horizontaler Pfad"/>
  <dgm:desc val="Verwenden Sie diese Option, um eine Liste von Ereignissen in chronologischer Reihenfolge darzustellen. Die rechteckige Form enthält die Beschreibung, während das Datum neben dem kreisförmigen Punkt angezeigt wird. Diese SmartArt-Grafik eignet sich ideal zur Anzeige großer Textmengen mit einem kurzen Datumsformat."/>
  <dgm:catLst>
    <dgm:cat type="timeline" pri="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04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asst0">
      <dgm:alg type="sp"/>
      <dgm:shape xmlns:r="http://schemas.openxmlformats.org/officeDocument/2006/relationships" type="rect" r:blip="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6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</dgm:constrLst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2TextContainer" refType="w" fact="0.88"/>
                <dgm:constr type="h" for="ch" forName="L2TextContainer" refType="h" fact="0.15"/>
                <dgm:constr type="h" for="ch" forName="L2TextContainer" refType="h" op="lte" fact="0.31"/>
                <dgm:constr type="b" for="ch" forName="L2TextContainer" refType="h" fact="0.31"/>
                <dgm:constr type="l" for="ch" forName="L2TextContainer" refType="w" fact="0.06"/>
                <dgm:constr type="w" for="ch" forName="ConnectLine"/>
                <dgm:constr type="l" for="ch" forName="ConnectLine" refType="w" fact="0.5"/>
                <dgm:constr type="h" for="ch" forName="ConnectLine" refType="h" fact="0.19"/>
                <dgm:constr type="t" for="ch" forName="ConnectLine" refType="h" fact="0.31"/>
                <dgm:constr type="w" for="ch" forName="FlexibleEmptyPlaceHolder" refType="w"/>
                <dgm:constr type="h" for="ch" forName="FlexibleEmptyPlaceHolder" refType="h" fact="0.16"/>
                <dgm:constr type="h" for="ch" forName="FlexibleEmptyPlaceHolder" refType="h" op="gte" fact="0.005"/>
                <dgm:constr type="t" for="ch" forName="FlexibleEmptyPlaceHolder" refType="h" fact="0"/>
                <dgm:constr type="w" for="ch" forName="ConnectorPoint" refType="h" fact="0.025"/>
                <dgm:constr type="h" for="ch" forName="ConnectorPoint" refType="h" fact="0.025"/>
                <dgm:constr type="ctrX" for="ch" forName="ConnectorPoint" refType="w" fact="0.5"/>
                <dgm:constr type="ctrY" for="ch" forName="ConnectorPoint" refType="h" fact="0.5"/>
                <dgm:constr type="w" for="ch" forName="L1TextContainer" refType="w" fact="0.8"/>
                <dgm:constr type="l" for="ch" forName="L1TextContainer" refType="w" fact="0.1"/>
                <dgm:constr type="t" for="ch" forName="L1TextContainer" refType="h" fact="0.537"/>
                <dgm:constr type="h" for="ch" forName="L1TextContainer" refType="h" fact="0.113"/>
                <dgm:constr type="w" for="ch" forName="EmptyPlaceHolder" refType="w"/>
                <dgm:constr type="t" for="ch" forName="EmptyPlaceHolder" refType="h" fact="0.65"/>
                <dgm:constr type="h" for="ch" forName="EmptyPlaceHolder" refType="h" fact="0.35"/>
              </dgm:constrLst>
            </dgm:if>
            <dgm:else name="CaseForPlacingNodeBelowDivider">
              <dgm:constrLst>
                <dgm:constr type="w" for="ch" forName="EmptyPlaceHolder" refType="w"/>
                <dgm:constr type="h" for="ch" forName="EmptyPlaceHolder" refType="h" fact="0.35"/>
                <dgm:constr type="t" for="ch" forName="EmptyPlaceHolder" refType="h" fact="0"/>
                <dgm:constr type="w" for="ch" forName="FlexibleEmptyPlaceHolder" refType="w"/>
                <dgm:constr type="h" for="ch" forName="FlexibleEmptyPlaceHolder" refType="h" fact="0.16"/>
                <dgm:constr type="h" for="ch" forName="FlexibleEmptyPlaceHolder" refType="h" op="gte" fact="0.005"/>
                <dgm:constr type="b" for="ch" forName="FlexibleEmptyPlaceHolder" refType="h"/>
                <dgm:constr type="w" for="ch" forName="L1TextContainer" refType="w" fact="0.8"/>
                <dgm:constr type="l" for="ch" forName="L1TextContainer" refType="w" fact="0.1"/>
                <dgm:constr type="t" for="ch" forName="L1TextContainer" refType="h" fact="0.35"/>
                <dgm:constr type="h" for="ch" forName="L1TextContainer" refType="h" fact="0.113"/>
                <dgm:constr type="w" for="ch" forName="ConnectorPoint" refType="h" fact="0.025"/>
                <dgm:constr type="h" for="ch" forName="ConnectorPoint" refType="h" fact="0.025"/>
                <dgm:constr type="ctrX" for="ch" forName="ConnectorPoint" refType="w" fact="0.5"/>
                <dgm:constr type="ctrY" for="ch" forName="ConnectorPoint" refType="h" fact="0.5"/>
                <dgm:constr type="w" for="ch" forName="ConnectLine"/>
                <dgm:constr type="l" for="ch" forName="ConnectLine" refType="w" fact="0.5"/>
                <dgm:constr type="h" for="ch" forName="ConnectLine" refType="h" fact="0.19"/>
                <dgm:constr type="t" for="ch" forName="ConnectLine" refType="h" fact="0.5"/>
                <dgm:constr type="w" for="ch" forName="L2TextContainer" refType="w" fact="0.88"/>
                <dgm:constr type="h" for="ch" forName="L2TextContainer" refType="h" fact="0.15"/>
                <dgm:constr type="h" for="ch" forName="L2TextContainer" refType="h" op="lte" fact="0.31"/>
                <dgm:constr type="t" for="ch" forName="L2TextContainer" refType="h" fact="0.69"/>
                <dgm:constr type="l" for="ch" forName="L2TextContainer" refType="w" fact="0.06"/>
              </dgm:constrLst>
            </dgm:else>
          </dgm:choose>
          <dgm:layoutNode name="ConnectorPoint" styleLbl="fgAcc1" moveWith="L2TextContainer">
            <dgm:alg type="sp"/>
            <dgm:shape xmlns:r="http://schemas.openxmlformats.org/officeDocument/2006/relationships" type="ellipse" r:blip="" zOrderOff="10">
              <dgm:adjLst/>
            </dgm:shape>
            <dgm:presOf/>
            <dgm:constrLst/>
          </dgm:layoutNode>
          <dgm:layoutNode name="ConnectLine" styleLbl="alignNode1" moveWith="L2TextContainer">
            <dgm:alg type="sp"/>
            <dgm:shape xmlns:r="http://schemas.openxmlformats.org/officeDocument/2006/relationships" type="line" r:blip="">
              <dgm:adjLst/>
              <dgm:extLst>
                <a:ext uri="{B698B0E9-8C71-41B9-8309-B3DCBF30829C}">
                  <dgm1612:spPr xmlns:dgm1612="http://schemas.microsoft.com/office/drawing/2016/12/diagram">
                    <a:ln>
                      <a:prstDash val="dash"/>
                    </a:ln>
                  </dgm1612:spPr>
                </a:ext>
              </dgm:extLst>
            </dgm:shape>
            <dgm:presOf/>
            <dgm:constrLst/>
          </dgm:layoutNode>
          <dgm:layoutNode name="Flexible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  <dgm:layoutNode name="L2TextContainer" styleLbl="bgAcc1">
            <dgm:varLst>
              <dgm:chMax val="0"/>
              <dgm:chPref val="0"/>
              <dgm:bulletEnabled val="1"/>
            </dgm:varLst>
            <dgm:choose name="L2TextContainerAlgo">
              <dgm:if name="L2TextContainerAlgoLTR" func="var" arg="dir" op="equ" val="norm">
                <dgm:alg type="tx">
                  <dgm:param type="txAnchorVert" val="mid"/>
                  <dgm:param type="parTxRTLAlign" val="l"/>
                  <dgm:param type="parTxLTRAlign" val="l"/>
                  <dgm:param type="txAnchorVertCh" val="mid"/>
                  <dgm:param type="shpTxRTLAlignCh" val="l"/>
                  <dgm:param type="shpTxLTRAlignCh" val="l"/>
                </dgm:alg>
              </dgm:if>
              <dgm:else name="L2TextContainerAlgoRTL">
                <dgm:alg type="tx">
                  <dgm:param type="txAnchorVert" val="mid"/>
                  <dgm:param type="parTxRTLAlign" val="r"/>
                  <dgm:param type="parTxLTRAlign" val="r"/>
                  <dgm:param type="txAnchorVertCh" val="mid"/>
                  <dgm:param type="shpTxRTLAlignCh" val="r"/>
                  <dgm:param type="shpTxLTR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w" fact="0.14"/>
              <dgm:constr type="rMarg" refType="w" fact="0.14"/>
              <dgm:constr type="tMarg" refType="h" fact="0.17"/>
              <dgm:constr type="bMarg" refType="h" fact="0.17"/>
            </dgm:constrLst>
            <dgm:ruleLst>
              <dgm:rule type="h" val="INF" fact="NaN" max="NaN"/>
              <dgm:rule type="primFontSz" val="11" fact="NaN" max="NaN"/>
            </dgm:ruleLst>
          </dgm:layoutNode>
          <dgm:layoutNode name="L1TextContainer" styleLbl="revTx">
            <dgm:varLst>
              <dgm:chMax val="1"/>
              <dgm:chPref val="1"/>
              <dgm:bulletEnabled val="1"/>
            </dgm:varLst>
            <dgm:choose name="casesForTxtDirLogic">
              <dgm:if name="Name78" axis="self" ptType="node" func="posOdd" op="equ" val="1">
                <dgm:alg type="tx">
                  <dgm:param type="txAnchorHorz" val="ctr"/>
                  <dgm:param type="txAnchorVert" val="t"/>
                  <dgm:param type="parTxRTLAlign" val="ctr"/>
                  <dgm:param type="parTxRTLAlign" val="ctr"/>
                </dgm:alg>
              </dgm:if>
              <dgm:else name="Name89">
                <dgm:alg type="tx">
                  <dgm:param type="txAnchorHorz" val="ctr"/>
                  <dgm:param type="txAnchorVert" val="b"/>
                  <dgm:param type="parTxRTL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4" fact="NaN" max="NaN"/>
            </dgm:ruleLst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02551C0-6C20-4662-A07E-61F0B8D8C5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noProof="1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86AD249-D242-44C1-8830-2443F56680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25683-7B53-48C9-BBF8-32D893B67659}" type="datetime1">
              <a:rPr lang="de-DE" noProof="1" dirty="0" smtClean="0"/>
              <a:t>19.10.2026</a:t>
            </a:fld>
            <a:endParaRPr lang="de-DE" noProof="1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603136-2658-4DFF-97F3-C8208BAE10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437D1B1-9F04-4B54-808F-98F30F30F3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FA3E8-C4CF-4054-8BBD-B932B7F97F1B}" type="slidenum">
              <a:rPr lang="de-DE" noProof="1" dirty="0" smtClean="0"/>
              <a:t>‹Nr.›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8366384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1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C453FF3-ED9D-4748-B2EF-8E6D6294E2AE}" type="datetime1">
              <a:rPr lang="de-DE" noProof="1" dirty="0" smtClean="0"/>
              <a:t>19.10.2026</a:t>
            </a:fld>
            <a:endParaRPr lang="de-DE" noProof="1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1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1"/>
              <a:t>Textmasterformat durch Klicken bearbeiten</a:t>
            </a:r>
          </a:p>
          <a:p>
            <a:pPr lvl="1" rtl="0"/>
            <a:r>
              <a:rPr lang="de-DE" noProof="1"/>
              <a:t>Zweite Ebene</a:t>
            </a:r>
          </a:p>
          <a:p>
            <a:pPr lvl="2" rtl="0"/>
            <a:r>
              <a:rPr lang="de-DE" noProof="1"/>
              <a:t>Dritte Ebene</a:t>
            </a:r>
          </a:p>
          <a:p>
            <a:pPr lvl="3" rtl="0"/>
            <a:r>
              <a:rPr lang="de-DE" noProof="1"/>
              <a:t>Vierte Ebene</a:t>
            </a:r>
          </a:p>
          <a:p>
            <a:pPr lvl="4" rtl="0"/>
            <a:r>
              <a:rPr lang="de-DE" noProof="1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1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E485773-E831-40C3-B08E-FE9BDAA69383}" type="slidenum">
              <a:rPr lang="de-DE" noProof="1" dirty="0" smtClean="0"/>
              <a:t>‹Nr.›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4140957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623275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2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88371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3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282526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4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1847218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5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54913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6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815627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7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389922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8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602527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9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668495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10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74956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11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11333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12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626841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13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677088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485773-E831-40C3-B08E-FE9BDAA6938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26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15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204725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16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947466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17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4055087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18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2531911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19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1022262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20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62895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21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801080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0AFC7F0-D456-464A-85FC-86894A5D6F20}" type="datetime1">
              <a:rPr lang="de-DE" noProof="0" smtClean="0"/>
              <a:t>19.10.2026</a:t>
            </a:fld>
            <a:endParaRPr lang="de-DE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noProof="0" smtClean="0"/>
              <a:t>‹Nr.›</a:t>
            </a:fld>
            <a:endParaRPr lang="de-DE" noProof="0" dirty="0"/>
          </a:p>
        </p:txBody>
      </p:sp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FE162AE6-C2BA-4446-A2D9-41A8F1A6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 useBgFill="1">
        <p:nvSpPr>
          <p:cNvPr id="7" name="Rechteck 6">
            <a:extLst>
              <a:ext uri="{FF2B5EF4-FFF2-40B4-BE49-F238E27FC236}">
                <a16:creationId xmlns:a16="http://schemas.microsoft.com/office/drawing/2014/main" id="{7A267802-5F0D-4EE1-AF9D-EF2E4F23C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5" y="0"/>
            <a:ext cx="43861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B728D93-929A-4CAF-A102-3C217E917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rtl="0">
              <a:tabLst>
                <a:tab pos="3370263" algn="l"/>
              </a:tabLst>
            </a:pPr>
            <a:r>
              <a:rPr lang="de-DE" sz="4000" noProof="0">
                <a:solidFill>
                  <a:schemeClr val="tx2">
                    <a:alpha val="75000"/>
                  </a:schemeClr>
                </a:solidFill>
              </a:rPr>
              <a:t>Mastertitelformat bearbeiten</a:t>
            </a:r>
            <a:endParaRPr lang="de-DE" sz="4000" noProof="0" dirty="0">
              <a:solidFill>
                <a:schemeClr val="tx2">
                  <a:alpha val="75000"/>
                </a:schemeClr>
              </a:solidFill>
            </a:endParaRP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B81702E9-0038-4210-9FAB-E76C1EF85C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876" y="5116529"/>
            <a:ext cx="2948684" cy="9554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de-DE" noProof="0" dirty="0">
                <a:solidFill>
                  <a:schemeClr val="tx2"/>
                </a:solidFill>
              </a:rPr>
              <a:t>Untertitel</a:t>
            </a: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13E1655C-FA7C-42D9-8EE1-E7CF698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47565" flipH="1">
            <a:off x="1747479" y="3853642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de-DE" noProof="0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46441E9C-E7AE-4B2E-A8FF-F364980D90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83024" y="0"/>
            <a:ext cx="7808976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7128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60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gesordn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665A6970-043A-47D8-B545-755078B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86AC1DD3-428F-4C39-A551-E13ABD51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>
            <a:normAutofit/>
          </a:bodyPr>
          <a:lstStyle/>
          <a:p>
            <a:pPr algn="r" rtl="0"/>
            <a:r>
              <a:rPr lang="de-DE" noProof="0"/>
              <a:t>Mastertitelformat bearbeiten</a:t>
            </a:r>
            <a:endParaRPr lang="de-DE" noProof="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0661C8BF-A13F-41C7-AD96-FF1FF2487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0" y="1344305"/>
            <a:ext cx="0" cy="1610436"/>
          </a:xfrm>
          <a:prstGeom prst="line">
            <a:avLst/>
          </a:prstGeom>
          <a:ln w="19050">
            <a:solidFill>
              <a:schemeClr val="accent1">
                <a:lumMod val="75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8">
            <a:extLst>
              <a:ext uri="{FF2B5EF4-FFF2-40B4-BE49-F238E27FC236}">
                <a16:creationId xmlns:a16="http://schemas.microsoft.com/office/drawing/2014/main" id="{C48B2C18-58F4-4964-8F53-1A6C5CA46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 anchor="ctr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60AF7978-E274-4580-9576-25C42D06B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512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6" name="Bildplatzhalter 13">
            <a:extLst>
              <a:ext uri="{FF2B5EF4-FFF2-40B4-BE49-F238E27FC236}">
                <a16:creationId xmlns:a16="http://schemas.microsoft.com/office/drawing/2014/main" id="{C26149A3-CFBC-4F7F-B065-171177885A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6041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47CA6D41-6659-4919-BF3F-FCA2AB53F4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457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5" name="Bildplatzhalter 13">
            <a:extLst>
              <a:ext uri="{FF2B5EF4-FFF2-40B4-BE49-F238E27FC236}">
                <a16:creationId xmlns:a16="http://schemas.microsoft.com/office/drawing/2014/main" id="{20E6777B-4AD1-427E-904E-21086E7318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310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7E0D4C96-36DA-4C90-B4F7-FD78F9F06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3CEE5E3F-2BAB-448A-969A-5649BAC70E9D}" type="datetime1">
              <a:rPr lang="de-DE" noProof="0" smtClean="0"/>
              <a:t>19.10.2026</a:t>
            </a:fld>
            <a:endParaRPr lang="de-DE" noProof="0" dirty="0"/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DCC27624-76B0-4BB8-B6D9-C01BCCE65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E5D71582-7D60-491E-945E-00A9A6A2E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71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A283E6C1-A698-44ED-B112-2185C527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de-DE" noProof="0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B8DA9715-F69D-45C0-8C20-D232717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wrap="none" rtlCol="0" anchor="ctr">
            <a:noAutofit/>
          </a:bodyPr>
          <a:lstStyle>
            <a:lvl1pPr algn="l">
              <a:spcBef>
                <a:spcPts val="0"/>
              </a:spcBef>
              <a:defRPr baseline="0"/>
            </a:lvl1pPr>
          </a:lstStyle>
          <a:p>
            <a:pPr algn="ctr"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A11834F-2E86-44CF-9B7B-879C54D3E3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164" y="1900962"/>
            <a:ext cx="10112375" cy="1954213"/>
          </a:xfrm>
        </p:spPr>
        <p:txBody>
          <a:bodyPr rtlCol="0" anchor="t"/>
          <a:lstStyle>
            <a:lvl1pPr marL="0" indent="0" algn="just">
              <a:buNone/>
              <a:defRPr baseline="0"/>
            </a:lvl1pPr>
            <a:lvl2pPr marL="274320" indent="0" algn="ctr">
              <a:buFont typeface="Arial" panose="020B0604020202020204" pitchFamily="34" charset="0"/>
              <a:buNone/>
              <a:defRPr/>
            </a:lvl2pPr>
            <a:lvl3pPr marL="228600" indent="0" algn="ctr">
              <a:buNone/>
              <a:defRPr/>
            </a:lvl3pPr>
            <a:lvl4pPr marL="640080" indent="0" algn="ctr">
              <a:buFont typeface="Arial" panose="020B0604020202020204" pitchFamily="34" charset="0"/>
              <a:buNone/>
              <a:defRPr/>
            </a:lvl4pPr>
            <a:lvl5pPr marL="685800" indent="0" algn="ctr">
              <a:buNone/>
              <a:defRPr/>
            </a:lvl5pPr>
          </a:lstStyle>
          <a:p>
            <a:pPr lvl="0" rtl="0"/>
            <a:r>
              <a:rPr lang="de-DE" noProof="0" dirty="0"/>
              <a:t>Klicken Sie, um Text hinzuzufügen.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6B13C98-6A68-488A-A861-3651BEFFD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160520"/>
            <a:ext cx="4067175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8" name="Datumsplatzhalter 3">
            <a:extLst>
              <a:ext uri="{FF2B5EF4-FFF2-40B4-BE49-F238E27FC236}">
                <a16:creationId xmlns:a16="http://schemas.microsoft.com/office/drawing/2014/main" id="{2938ABF9-B914-4702-BD3C-440D785C4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564AFE11-67AE-4E96-9888-96C18099F2DA}" type="datetime1">
              <a:rPr lang="de-DE" noProof="0" smtClean="0"/>
              <a:t>19.10.2026</a:t>
            </a:fld>
            <a:endParaRPr lang="de-DE" noProof="0" dirty="0"/>
          </a:p>
        </p:txBody>
      </p:sp>
      <p:sp>
        <p:nvSpPr>
          <p:cNvPr id="14" name="Bildplatzhalter 12">
            <a:extLst>
              <a:ext uri="{FF2B5EF4-FFF2-40B4-BE49-F238E27FC236}">
                <a16:creationId xmlns:a16="http://schemas.microsoft.com/office/drawing/2014/main" id="{A8DDEC8E-7A5B-45B1-87C2-928F65F6DC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9936" y="4160520"/>
            <a:ext cx="4133088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3D694128-BF72-4548-B72F-CAFBFD234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15" name="Bildplatzhalter 12">
            <a:extLst>
              <a:ext uri="{FF2B5EF4-FFF2-40B4-BE49-F238E27FC236}">
                <a16:creationId xmlns:a16="http://schemas.microsoft.com/office/drawing/2014/main" id="{5E558F1D-66DC-426F-B815-D10EB6BC4E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4" y="4160520"/>
            <a:ext cx="4005072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EC1452B-8D51-4F49-9A26-8D49BCE7A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50899" y="1555564"/>
            <a:ext cx="4290204" cy="0"/>
          </a:xfrm>
          <a:prstGeom prst="line">
            <a:avLst/>
          </a:prstGeom>
          <a:ln w="190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68719BE9-7631-4214-B581-04437DDA5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73976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hteck 14">
            <a:extLst>
              <a:ext uri="{FF2B5EF4-FFF2-40B4-BE49-F238E27FC236}">
                <a16:creationId xmlns:a16="http://schemas.microsoft.com/office/drawing/2014/main" id="{A6AF1EB8-173E-4BDF-9FB9-340DC5FC2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B44A6C40-5A2B-4859-A8AE-52464ACB6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 anchor="ctr">
            <a:normAutofit/>
          </a:bodyPr>
          <a:lstStyle>
            <a:lvl1pPr algn="l">
              <a:defRPr/>
            </a:lvl1pPr>
          </a:lstStyle>
          <a:p>
            <a:pPr algn="r" rtl="0"/>
            <a:r>
              <a:rPr lang="de-DE" sz="4000" noProof="0"/>
              <a:t>Mastertitelformat bearbeiten</a:t>
            </a:r>
            <a:endParaRPr lang="de-DE" sz="4000" noProof="0" dirty="0"/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4839C935-8C88-4E41-9CDE-772FDA3DD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5056632"/>
            <a:ext cx="3392445" cy="1207008"/>
          </a:xfrm>
        </p:spPr>
        <p:txBody>
          <a:bodyPr rtlCol="0" anchor="ctr">
            <a:normAutofit/>
          </a:bodyPr>
          <a:lstStyle>
            <a:lvl1pPr marL="0" indent="0">
              <a:buNone/>
              <a:defRPr/>
            </a:lvl1pPr>
          </a:lstStyle>
          <a:p>
            <a:pPr algn="l" rtl="0"/>
            <a:r>
              <a:rPr lang="de-DE" sz="1600" noProof="0"/>
              <a:t>Master-Untertitelformat bearbeiten</a:t>
            </a:r>
            <a:endParaRPr lang="de-DE" sz="1600" noProof="0" dirty="0"/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30C6FCBF-78C9-4160-8C8D-C0846C6D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810499" y="5187442"/>
            <a:ext cx="0" cy="875607"/>
          </a:xfrm>
          <a:prstGeom prst="line">
            <a:avLst/>
          </a:prstGeom>
          <a:ln w="15875">
            <a:solidFill>
              <a:schemeClr val="accent1">
                <a:lumMod val="75000"/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ildplatzhalter 20">
            <a:extLst>
              <a:ext uri="{FF2B5EF4-FFF2-40B4-BE49-F238E27FC236}">
                <a16:creationId xmlns:a16="http://schemas.microsoft.com/office/drawing/2014/main" id="{6950CA0E-635B-46DC-8900-0DD2B472AF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562856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4573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gram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11756"/>
            <a:ext cx="10515600" cy="4190323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F31BABDF-AA85-4A10-A98B-507CF2428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7D7D90B8-847F-47C9-AD94-57D916A85EF5}" type="datetime1">
              <a:rPr lang="de-DE" noProof="0" smtClean="0"/>
              <a:t>19.10.2026</a:t>
            </a:fld>
            <a:endParaRPr lang="de-DE" noProof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58717800-ADD4-4E93-B0D0-271E7848D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70AC3ECC-84E8-497F-BC52-5189149B0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39539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el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38403"/>
            <a:ext cx="10515600" cy="3545204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1976FF6-0FAE-4806-A07E-BE4D74116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BC289E96-D11E-4F7C-B378-924771A1B0E8}" type="datetime1">
              <a:rPr lang="de-DE" noProof="0" smtClean="0"/>
              <a:t>19.10.2026</a:t>
            </a:fld>
            <a:endParaRPr lang="de-DE" noProof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842FFD90-937D-4551-9F0C-7A5B0C78E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BED25ED3-40D6-4D4C-BEF6-506E3E31B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37861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3A8FC83D-BE6C-46F7-A2C9-654DF8EBE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679441"/>
            <a:ext cx="10890565" cy="589966"/>
          </a:xfrm>
        </p:spPr>
        <p:txBody>
          <a:bodyPr rtlCol="0">
            <a:normAutofit fontScale="90000"/>
          </a:bodyPr>
          <a:lstStyle>
            <a:lvl1pPr algn="ctr">
              <a:defRPr/>
            </a:lvl1pPr>
          </a:lstStyle>
          <a:p>
            <a:pPr rtl="0"/>
            <a:r>
              <a:rPr lang="de-DE" noProof="0"/>
              <a:t>Mastertitelformat bearbeiten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8CC3F9D0-953E-45A7-BFD7-C86C68B23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273661"/>
            <a:ext cx="7910623" cy="447630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de-DE" sz="1600" noProof="0"/>
              <a:t>Master-Untertitelformat bearbeiten</a:t>
            </a: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D736BCE2-FC35-4992-A912-AF5A5C4EC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507004" y="490621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de-DE" noProof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4AA409B-17E7-4D49-8F3B-D390302E24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C4FB1A9C-83D8-426D-B62B-A5F7457A96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7920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94DD44DD-0676-4A2C-9EC4-8E209307E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148693AB-B30F-4A19-9000-000D945EE53B}" type="datetime1">
              <a:rPr lang="de-DE" noProof="0" smtClean="0"/>
              <a:t>19.10.2026</a:t>
            </a:fld>
            <a:endParaRPr lang="de-DE" noProof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969BC53C-DA37-4270-B44D-B7A92152A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9AFE14D8-0C2B-4AA6-AE7E-75C2C63C2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5467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79255"/>
            <a:ext cx="10515600" cy="4190323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F9828424-127F-4F45-AF20-1DAA15255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1659ABA9-973D-4053-A716-D8C90F3B29E9}" type="datetime1">
              <a:rPr lang="de-DE" noProof="0" smtClean="0"/>
              <a:t>19.10.2026</a:t>
            </a:fld>
            <a:endParaRPr lang="de-DE" noProof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F5D83CCE-F7E1-4106-84E1-6C261DDBB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28126735-73E8-4B98-81A3-AAE94B69F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43229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CC1A14-BCE3-4322-A314-ABFB09FBB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16213"/>
            <a:ext cx="10515600" cy="2212258"/>
          </a:xfrm>
        </p:spPr>
        <p:txBody>
          <a:bodyPr rtlCol="0" anchor="t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3DAC2D8E-199B-430A-BB5F-3EB5B76D6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8D5FBB06-CC2A-455B-90B2-DAA75EA1EB59}" type="datetime1">
              <a:rPr lang="de-DE" noProof="0" smtClean="0"/>
              <a:t>19.10.2026</a:t>
            </a:fld>
            <a:endParaRPr lang="de-DE" noProof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CAAF529-3AC9-470F-8794-0C4967080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B3327F51-D49D-4DCE-9CDC-3B94731A4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391290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5157787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5157787" cy="3751268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69024" y="1806038"/>
            <a:ext cx="5183188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69024" y="2390588"/>
            <a:ext cx="5183188" cy="3751268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C1B2486D-C49D-471B-8F3B-AF604894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F9304EF4-1A85-48A8-96BD-9884F85BD740}" type="datetime1">
              <a:rPr lang="de-DE" noProof="0" smtClean="0"/>
              <a:t>19.10.2026</a:t>
            </a:fld>
            <a:endParaRPr lang="de-DE" noProof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CF226F4B-CA41-4C71-97F3-1B7E442A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0316A3FD-0E7B-4247-AA4F-93E7E99E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1027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3200400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5800" y="1800575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266A9EA3-4B2B-44BD-8135-846BF60266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1814" y="1802952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15" name="Inhaltsplatzhalter 5">
            <a:extLst>
              <a:ext uri="{FF2B5EF4-FFF2-40B4-BE49-F238E27FC236}">
                <a16:creationId xmlns:a16="http://schemas.microsoft.com/office/drawing/2014/main" id="{01C28FB9-37EE-45F6-9277-9FEC0E6CEB2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13" name="Datumsplatzhalter 3">
            <a:extLst>
              <a:ext uri="{FF2B5EF4-FFF2-40B4-BE49-F238E27FC236}">
                <a16:creationId xmlns:a16="http://schemas.microsoft.com/office/drawing/2014/main" id="{5965917B-0400-40F0-91DA-4F97FE7238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B393F190-D625-441B-B745-1BB98FF4037B}" type="datetime1">
              <a:rPr lang="de-DE" noProof="0" smtClean="0"/>
              <a:t>19.10.2026</a:t>
            </a:fld>
            <a:endParaRPr lang="de-DE" noProof="0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564A176B-530D-46DF-8C22-CB3E325D3F2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464458CC-87E8-440C-A9E9-D8E1E0B493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97350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66D479CE-2DE1-4800-948F-385C3CF20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F2DE27B3-A066-47FC-9ACB-6CB080C41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 anchor="ctr">
            <a:normAutofit/>
          </a:bodyPr>
          <a:lstStyle>
            <a:lvl1pPr algn="l">
              <a:defRPr/>
            </a:lvl1pPr>
          </a:lstStyle>
          <a:p>
            <a:pPr algn="ctr"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Inhaltsplatzhalter 8">
            <a:extLst>
              <a:ext uri="{FF2B5EF4-FFF2-40B4-BE49-F238E27FC236}">
                <a16:creationId xmlns:a16="http://schemas.microsoft.com/office/drawing/2014/main" id="{0B2E2283-471F-4157-98F4-1943DA10B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0F58127D-BBD9-4655-BEA6-91021785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272" y="65836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3" name="Bildplatzhalter 11">
            <a:extLst>
              <a:ext uri="{FF2B5EF4-FFF2-40B4-BE49-F238E27FC236}">
                <a16:creationId xmlns:a16="http://schemas.microsoft.com/office/drawing/2014/main" id="{C4E959CE-E323-4F7E-9D53-6DE5DD865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8272" y="358444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65F4C50B-50BD-44F1-9148-992E83F5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25809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de-DE" noProof="0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9764E3EF-900F-4400-84C4-63FBEBB87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DD34E0D2-2474-4E1C-B995-86D9E8CC7D39}" type="datetime1">
              <a:rPr lang="de-DE" noProof="0" smtClean="0"/>
              <a:t>19.10.2026</a:t>
            </a:fld>
            <a:endParaRPr lang="de-DE" noProof="0" dirty="0"/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3E1CB21E-42E2-4942-BCAD-66952AABB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ABDF6841-1F86-481B-A857-4E5AC2672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894128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2FD219BD-0F2E-4CDF-AEB4-C1D73E0F1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6" name="Titel 15">
            <a:extLst>
              <a:ext uri="{FF2B5EF4-FFF2-40B4-BE49-F238E27FC236}">
                <a16:creationId xmlns:a16="http://schemas.microsoft.com/office/drawing/2014/main" id="{1A909C9B-71E1-4575-BD94-8C51142F0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rtlCol="0" anchor="ctr">
            <a:normAutofit/>
          </a:bodyPr>
          <a:lstStyle>
            <a:lvl1pPr algn="ctr">
              <a:defRPr/>
            </a:lvl1pPr>
          </a:lstStyle>
          <a:p>
            <a:pPr algn="ctr"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Inhaltsplatzhalter 16">
            <a:extLst>
              <a:ext uri="{FF2B5EF4-FFF2-40B4-BE49-F238E27FC236}">
                <a16:creationId xmlns:a16="http://schemas.microsoft.com/office/drawing/2014/main" id="{3B6580BC-B32B-4393-8B19-2B3F6B90F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683104"/>
            <a:ext cx="3364358" cy="367324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3A9A16-B5AE-40E0-96EF-3E97D062DE30}" type="datetime1">
              <a:rPr lang="de-DE" noProof="0" smtClean="0"/>
              <a:t>19.10.2026</a:t>
            </a:fld>
            <a:endParaRPr lang="de-DE" noProof="0" dirty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CB07FB4E-AACE-4322-82D4-4DA4A81616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5048" y="0"/>
            <a:ext cx="7616952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noProof="0" smtClean="0"/>
              <a:t>‹Nr.›</a:t>
            </a:fld>
            <a:endParaRPr lang="de-DE" noProof="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F4CA4665-3BE9-407E-884C-8EA287083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52099" y="2302005"/>
            <a:ext cx="2253018" cy="0"/>
          </a:xfrm>
          <a:prstGeom prst="line">
            <a:avLst/>
          </a:prstGeom>
          <a:ln w="19050">
            <a:solidFill>
              <a:schemeClr val="accent1">
                <a:lumMod val="7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069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81C62-6E66-44D5-83D2-BADCC7373C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38113" y="2851343"/>
            <a:ext cx="8490581" cy="1746195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44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60A7876-9D0C-4685-8088-6FED23C9B8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67350" y="4846921"/>
            <a:ext cx="6632107" cy="951488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>
                    <a:alpha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1E679A24-160E-440A-9984-8923BC4B8DD8}"/>
              </a:ext>
            </a:extLst>
          </p:cNvPr>
          <p:cNvSpPr/>
          <p:nvPr/>
        </p:nvSpPr>
        <p:spPr>
          <a:xfrm rot="20618895" flipH="1">
            <a:off x="5561167" y="1911565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265066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E26100-27A9-4A24-9347-29B6A9BA46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3117186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A350C3-3185-4A0E-9E1F-504D7E6E0D1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26924"/>
            <a:ext cx="10515600" cy="1262726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47571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3902F6-08C1-4F71-90D1-FCA6563ECE2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11756"/>
            <a:ext cx="5181600" cy="4365207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FB0FE5-5497-4854-B57F-7955ADCBCDA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11756"/>
            <a:ext cx="5181600" cy="4365207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B698B4-B17B-4FAB-894D-5400BDEC9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BF5B355-1608-4ECA-8C03-3ABD722BC611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868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588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37465-F6D9-414A-9829-B2793D3A51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47698"/>
            <a:ext cx="4061821" cy="155855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635B2F-EF96-4A99-8082-911D63A37A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47699"/>
            <a:ext cx="6172200" cy="52133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5EE3AB-F64B-4276-8303-CAE4B4F1D78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6256"/>
            <a:ext cx="4061821" cy="3662732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18936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C43B7E-262A-4834-9437-C20690BF2E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9FC6C5-CFC6-43FC-9CD2-EB131734FA8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867985"/>
            <a:ext cx="6172200" cy="499306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CAD41B-4C7D-4884-B895-CFDA0A4479C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8136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AFB555E-8FF5-457E-B328-53ABDB59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427"/>
            <a:ext cx="10515600" cy="819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A64ED7-3275-4F98-88B1-4F0832514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61459"/>
            <a:ext cx="10515600" cy="4340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F0BCFA-771C-4297-8ACE-974191C70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BB577FA0-D053-40F3-A2ED-8BC7A5DB13E1}" type="datetime1">
              <a:rPr lang="de-DE" noProof="0" smtClean="0"/>
              <a:t>19.10.2026</a:t>
            </a:fld>
            <a:endParaRPr lang="de-DE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E317DE-CC16-4596-92A2-460BC081E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86E724-AEC3-4D96-A62C-C286B703F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624592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1" r:id="rId4"/>
    <p:sldLayoutId id="2147483650" r:id="rId5"/>
    <p:sldLayoutId id="2147483671" r:id="rId6"/>
    <p:sldLayoutId id="2147483670" r:id="rId7"/>
    <p:sldLayoutId id="2147483672" r:id="rId8"/>
    <p:sldLayoutId id="2147483654" r:id="rId9"/>
    <p:sldLayoutId id="2147483653" r:id="rId10"/>
    <p:sldLayoutId id="2147483667" r:id="rId11"/>
    <p:sldLayoutId id="2147483668" r:id="rId12"/>
    <p:sldLayoutId id="2147483669" r:id="rId13"/>
    <p:sldLayoutId id="2147483649" r:id="rId14"/>
    <p:sldLayoutId id="2147483651" r:id="rId15"/>
    <p:sldLayoutId id="2147483652" r:id="rId16"/>
    <p:sldLayoutId id="2147483655" r:id="rId17"/>
    <p:sldLayoutId id="2147483656" r:id="rId18"/>
    <p:sldLayoutId id="2147483657" r:id="rId1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>
              <a:alpha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b="1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2pPr>
      <a:lvl3pPr marL="571500" indent="-3429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i="1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4pPr>
      <a:lvl5pPr marL="9144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552">
          <p15:clr>
            <a:srgbClr val="F26B43"/>
          </p15:clr>
        </p15:guide>
        <p15:guide id="3" pos="528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pos="7152">
          <p15:clr>
            <a:srgbClr val="F26B43"/>
          </p15:clr>
        </p15:guide>
        <p15:guide id="7" pos="2880">
          <p15:clr>
            <a:srgbClr val="F26B43"/>
          </p15:clr>
        </p15:guide>
        <p15:guide id="8" pos="4248">
          <p15:clr>
            <a:srgbClr val="F26B43"/>
          </p15:clr>
        </p15:guide>
        <p15:guide id="9" orient="horz" pos="600">
          <p15:clr>
            <a:srgbClr val="F26B43"/>
          </p15:clr>
        </p15:guide>
        <p15:guide id="10" orient="horz" pos="3792">
          <p15:clr>
            <a:srgbClr val="F26B43"/>
          </p15:clr>
        </p15:guide>
        <p15:guide id="11" pos="7272">
          <p15:clr>
            <a:srgbClr val="F26B43"/>
          </p15:clr>
        </p15:guide>
        <p15:guide id="12" pos="408">
          <p15:clr>
            <a:srgbClr val="F26B43"/>
          </p15:clr>
        </p15:guide>
        <p15:guide id="13" pos="4920">
          <p15:clr>
            <a:srgbClr val="F26B43"/>
          </p15:clr>
        </p15:guide>
        <p15:guide id="14" pos="2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s://www.psychologie.uni-mainz.de/studiengaenge/" TargetMode="External"/><Relationship Id="rId7" Type="http://schemas.openxmlformats.org/officeDocument/2006/relationships/hyperlink" Target="https://www.fachschaft.psychologie.uni-mainz.d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studium.uni-mainz.de/individuelle-unterstuetzung/" TargetMode="External"/><Relationship Id="rId5" Type="http://schemas.openxmlformats.org/officeDocument/2006/relationships/hyperlink" Target="https://www.studium.uni-mainz.de/studium/" TargetMode="External"/><Relationship Id="rId4" Type="http://schemas.openxmlformats.org/officeDocument/2006/relationships/hyperlink" Target="https://sl.uni-mainz.de/service/ordnungen/fachbezogene-studien-und-pruefungsordnungen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ologie.uni-mainz.de/studienbuero-psychologie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65A3385-7A97-4B91-90E4-313A5F648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de-DE" dirty="0"/>
              <a:t>Einführungs-veranstaltung Psychologie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6D600243-42CA-42D2-A56A-C6924D272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876" y="5116529"/>
            <a:ext cx="2948684" cy="9554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de-DE" dirty="0"/>
              <a:t>Susanna Türk und Team</a:t>
            </a:r>
          </a:p>
          <a:p>
            <a:pPr rtl="0"/>
            <a:endParaRPr lang="de-DE" dirty="0"/>
          </a:p>
          <a:p>
            <a:pPr rtl="0"/>
            <a:endParaRPr lang="de-DE" dirty="0"/>
          </a:p>
        </p:txBody>
      </p:sp>
      <p:pic>
        <p:nvPicPr>
          <p:cNvPr id="8" name="Bildplatzhalter 7" descr="Ein Bild mit Bäume, im Freien, Wald, Natur, Nebel">
            <a:extLst>
              <a:ext uri="{FF2B5EF4-FFF2-40B4-BE49-F238E27FC236}">
                <a16:creationId xmlns:a16="http://schemas.microsoft.com/office/drawing/2014/main" id="{E012FD38-BCDB-4D51-8DED-F3962AB9A4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024" y="0"/>
            <a:ext cx="7808976" cy="6858000"/>
          </a:xfr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3A18FE3-1F7E-B4F0-25D6-C5A820343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364357-0291-4D6A-A1AF-D98697E63D1B}" type="datetime1">
              <a:rPr lang="de-DE" noProof="0" smtClean="0"/>
              <a:t>19.10.2026</a:t>
            </a:fld>
            <a:endParaRPr lang="de-DE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AD40C4-3C2F-51B1-64F0-F76DDC94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de-DE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B4A142-5948-2D39-E26A-A0C027037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E208ADF-3ADD-483D-A721-14E3EEE2C135}" type="slidenum">
              <a:rPr lang="de-DE" noProof="0" smtClean="0"/>
              <a:t>1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5761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939E1-00A2-4A36-B095-E065A6DE0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56665"/>
            <a:ext cx="3483421" cy="2866599"/>
          </a:xfrm>
        </p:spPr>
        <p:txBody>
          <a:bodyPr rtlCol="0"/>
          <a:lstStyle/>
          <a:p>
            <a:pPr rtl="0"/>
            <a:r>
              <a:rPr lang="de-DE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B54E3C-306E-4FC5-A69F-6423F774D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56665"/>
            <a:ext cx="6401231" cy="2982604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Das Institut</a:t>
            </a:r>
          </a:p>
          <a:p>
            <a:pPr rtl="0"/>
            <a:r>
              <a:rPr lang="de-DE" dirty="0"/>
              <a:t>Der Studiengang Psychologie</a:t>
            </a:r>
          </a:p>
          <a:p>
            <a:pPr rtl="0"/>
            <a:r>
              <a:rPr lang="de-DE" dirty="0"/>
              <a:t>Programm der Einführungswoche</a:t>
            </a:r>
          </a:p>
          <a:p>
            <a:pPr rtl="0"/>
            <a:r>
              <a:rPr lang="de-DE" dirty="0"/>
              <a:t>wichtige Informationsquellen</a:t>
            </a:r>
          </a:p>
          <a:p>
            <a:pPr rtl="0"/>
            <a:r>
              <a:rPr lang="de-DE" dirty="0"/>
              <a:t>Ihre Fragen</a:t>
            </a:r>
          </a:p>
        </p:txBody>
      </p:sp>
      <p:pic>
        <p:nvPicPr>
          <p:cNvPr id="9" name="Bildplatzhalter 8" descr="Nahaufnahme von drei Ringen">
            <a:extLst>
              <a:ext uri="{FF2B5EF4-FFF2-40B4-BE49-F238E27FC236}">
                <a16:creationId xmlns:a16="http://schemas.microsoft.com/office/drawing/2014/main" id="{072D25A5-89BE-44C4-B28D-DA5455752A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512" y="4151197"/>
            <a:ext cx="2606040" cy="2075688"/>
          </a:xfrm>
        </p:spPr>
      </p:pic>
      <p:pic>
        <p:nvPicPr>
          <p:cNvPr id="11" name="Bildplatzhalter 10" descr="Eine Nahaufnahme eines grünen Baumzweigs mit einem Baby-Tannenzapfen">
            <a:extLst>
              <a:ext uri="{FF2B5EF4-FFF2-40B4-BE49-F238E27FC236}">
                <a16:creationId xmlns:a16="http://schemas.microsoft.com/office/drawing/2014/main" id="{29ECE34D-620F-4312-BB89-40BCDBDB25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6041" y="4151197"/>
            <a:ext cx="2606040" cy="2075688"/>
          </a:xfrm>
        </p:spPr>
      </p:pic>
      <p:pic>
        <p:nvPicPr>
          <p:cNvPr id="13" name="Bildplatzhalter 12" descr="Nahaufnahme einer Baumrinde">
            <a:extLst>
              <a:ext uri="{FF2B5EF4-FFF2-40B4-BE49-F238E27FC236}">
                <a16:creationId xmlns:a16="http://schemas.microsoft.com/office/drawing/2014/main" id="{5C2E09F6-794D-4CBA-A9C6-4460C18FC39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921" y="4151197"/>
            <a:ext cx="2606040" cy="2075688"/>
          </a:xfrm>
        </p:spPr>
      </p:pic>
      <p:pic>
        <p:nvPicPr>
          <p:cNvPr id="15" name="Bildplatzhalter 14" descr="Nahaufnahme eines grünen Baumzweigs">
            <a:extLst>
              <a:ext uri="{FF2B5EF4-FFF2-40B4-BE49-F238E27FC236}">
                <a16:creationId xmlns:a16="http://schemas.microsoft.com/office/drawing/2014/main" id="{4A4FF327-FD26-47EF-A265-02A0BB3793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100" y="4151197"/>
            <a:ext cx="2606040" cy="2075688"/>
          </a:xfrm>
        </p:spPr>
      </p:pic>
      <p:sp>
        <p:nvSpPr>
          <p:cNvPr id="74" name="Datumsplatzhalter 73">
            <a:extLst>
              <a:ext uri="{FF2B5EF4-FFF2-40B4-BE49-F238E27FC236}">
                <a16:creationId xmlns:a16="http://schemas.microsoft.com/office/drawing/2014/main" id="{F58157BD-826A-4A73-AFE3-4DC840C3F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65315"/>
            <a:ext cx="3322608" cy="365125"/>
          </a:xfrm>
        </p:spPr>
        <p:txBody>
          <a:bodyPr rtlCol="0"/>
          <a:lstStyle/>
          <a:p>
            <a:pPr rtl="0"/>
            <a:fld id="{9B385E9C-EBF9-42CD-8F88-911AF797AD8B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75" name="Fußzeilenplatzhalter 74">
            <a:extLst>
              <a:ext uri="{FF2B5EF4-FFF2-40B4-BE49-F238E27FC236}">
                <a16:creationId xmlns:a16="http://schemas.microsoft.com/office/drawing/2014/main" id="{CF942400-E869-4121-A513-9B1FADE55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65315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76" name="Foliennummernplatzhalter 75">
            <a:extLst>
              <a:ext uri="{FF2B5EF4-FFF2-40B4-BE49-F238E27FC236}">
                <a16:creationId xmlns:a16="http://schemas.microsoft.com/office/drawing/2014/main" id="{4FCE912F-09D6-4C14-A807-126C32B03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65315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723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CE88BB9-5E8A-474F-B7C0-BC6738C24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rtlCol="0"/>
          <a:lstStyle/>
          <a:p>
            <a:pPr rtl="0"/>
            <a:r>
              <a:rPr lang="de-DE"/>
              <a:t>Einführung</a:t>
            </a:r>
          </a:p>
        </p:txBody>
      </p:sp>
      <p:sp>
        <p:nvSpPr>
          <p:cNvPr id="81" name="Textplatzhalter 80">
            <a:extLst>
              <a:ext uri="{FF2B5EF4-FFF2-40B4-BE49-F238E27FC236}">
                <a16:creationId xmlns:a16="http://schemas.microsoft.com/office/drawing/2014/main" id="{26331C6E-6EC6-4BCA-90FC-D61437684A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164" y="1900962"/>
            <a:ext cx="10112375" cy="1954213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dirty="0"/>
              <a:t>Herzlich willkommen am psychologischen Institut der JGU Mainz – wir begrüßen Sie herzlich und wünschen Ihnen viel Erfolg und viel Spaß bei Ihrem Studium </a:t>
            </a:r>
          </a:p>
          <a:p>
            <a:pPr rtl="0"/>
            <a:r>
              <a:rPr lang="de-DE" dirty="0"/>
              <a:t>Susanna Türk und das Tutorenteam der Einführungswoche</a:t>
            </a:r>
          </a:p>
        </p:txBody>
      </p:sp>
      <p:pic>
        <p:nvPicPr>
          <p:cNvPr id="13" name="Bildplatzhalter 12" descr="Ein Bild mit Baum, im Freien, Wald, Natur">
            <a:extLst>
              <a:ext uri="{FF2B5EF4-FFF2-40B4-BE49-F238E27FC236}">
                <a16:creationId xmlns:a16="http://schemas.microsoft.com/office/drawing/2014/main" id="{28CD82BD-20D4-4910-9A71-4B534FCE62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0520"/>
            <a:ext cx="4067175" cy="2697480"/>
          </a:xfrm>
        </p:spPr>
      </p:pic>
      <p:sp>
        <p:nvSpPr>
          <p:cNvPr id="182" name="Datumsplatzhalter 181">
            <a:extLst>
              <a:ext uri="{FF2B5EF4-FFF2-40B4-BE49-F238E27FC236}">
                <a16:creationId xmlns:a16="http://schemas.microsoft.com/office/drawing/2014/main" id="{0B26E46E-EDB2-4F95-99F9-6B864973B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F5A5BFC0-9F0E-4489-A6DF-19CB308C090A}" type="datetime1">
              <a:rPr lang="de-DE" smtClean="0"/>
              <a:t>19.10.2026</a:t>
            </a:fld>
            <a:endParaRPr lang="de-DE" dirty="0"/>
          </a:p>
        </p:txBody>
      </p:sp>
      <p:pic>
        <p:nvPicPr>
          <p:cNvPr id="15" name="Bildplatzhalter 14" descr="Nahaufnahme von Blättern mit Wassertröpfchen ">
            <a:extLst>
              <a:ext uri="{FF2B5EF4-FFF2-40B4-BE49-F238E27FC236}">
                <a16:creationId xmlns:a16="http://schemas.microsoft.com/office/drawing/2014/main" id="{34C758CA-99BE-4230-9424-008948EC32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7175" y="4160520"/>
            <a:ext cx="4133088" cy="2697480"/>
          </a:xfrm>
        </p:spPr>
      </p:pic>
      <p:sp>
        <p:nvSpPr>
          <p:cNvPr id="183" name="Fußzeilenplatzhalter 182">
            <a:extLst>
              <a:ext uri="{FF2B5EF4-FFF2-40B4-BE49-F238E27FC236}">
                <a16:creationId xmlns:a16="http://schemas.microsoft.com/office/drawing/2014/main" id="{32ABAB91-7623-454A-93BD-560C00AB8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17" name="Bildplatzhalter 16" descr="Nahaufnahme eines grünen Baumzweigs">
            <a:extLst>
              <a:ext uri="{FF2B5EF4-FFF2-40B4-BE49-F238E27FC236}">
                <a16:creationId xmlns:a16="http://schemas.microsoft.com/office/drawing/2014/main" id="{B0A1EFCE-676C-4616-ABD3-11F042604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024" y="4160520"/>
            <a:ext cx="4005072" cy="2697480"/>
          </a:xfrm>
        </p:spPr>
      </p:pic>
      <p:sp>
        <p:nvSpPr>
          <p:cNvPr id="184" name="Foliennummernplatzhalter 183">
            <a:extLst>
              <a:ext uri="{FF2B5EF4-FFF2-40B4-BE49-F238E27FC236}">
                <a16:creationId xmlns:a16="http://schemas.microsoft.com/office/drawing/2014/main" id="{F09696C5-2D5D-4774-8ED7-53F2BB60D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143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Das psychologische Institut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47718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wo und wie viele?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5157787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12 Abteilungen, </a:t>
            </a:r>
            <a:r>
              <a:rPr lang="de-DE" dirty="0" err="1"/>
              <a:t>ca</a:t>
            </a:r>
            <a:r>
              <a:rPr lang="de-DE" dirty="0"/>
              <a:t> 1000 Studierende</a:t>
            </a:r>
          </a:p>
          <a:p>
            <a:pPr rtl="0"/>
            <a:r>
              <a:rPr lang="de-DE" dirty="0"/>
              <a:t>3 Ambulanzen</a:t>
            </a:r>
          </a:p>
          <a:p>
            <a:pPr rtl="0"/>
            <a:r>
              <a:rPr lang="de-DE" dirty="0"/>
              <a:t>Verteilt auf 3 Gebäude:</a:t>
            </a:r>
            <a:br>
              <a:rPr lang="de-DE" dirty="0"/>
            </a:br>
            <a:r>
              <a:rPr lang="de-DE" dirty="0"/>
              <a:t>Wallstr.3 und 7a</a:t>
            </a:r>
            <a:br>
              <a:rPr lang="de-DE" dirty="0"/>
            </a:br>
            <a:r>
              <a:rPr lang="de-DE" dirty="0"/>
              <a:t>Bingerstr.14-16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r>
              <a:rPr lang="de-DE" dirty="0"/>
              <a:t>Zur </a:t>
            </a:r>
            <a:r>
              <a:rPr lang="de-DE" dirty="0" err="1"/>
              <a:t>UNi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7126B5-1539-4976-8B35-3D195863C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390588"/>
            <a:ext cx="5183188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Zum Hauptcampus der JGU geht es zu Fuß, mit dem Fahrrad ,mit der Straßenbahn oder mit dem Bus (Haltestelle HBF West – Richtung Universität) </a:t>
            </a:r>
          </a:p>
          <a:p>
            <a:pPr rtl="0"/>
            <a:r>
              <a:rPr lang="de-DE" dirty="0"/>
              <a:t>Vorlesungen finden auf dem Campus statt, Seminare und Übungen im Institut</a:t>
            </a:r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EF1F7B-DFBE-41AD-BE04-B70FF3CE1424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BDAC4-BCFB-42F6-BA9A-039BB65B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/>
          <a:lstStyle/>
          <a:p>
            <a:pPr rtl="0"/>
            <a:r>
              <a:rPr lang="de-DE"/>
              <a:t>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3941B7-49D8-4ECD-BBC8-6588DECB3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dirty="0"/>
              <a:t>Die JGU bietet als Volluniversität mehr als 250 grundständige Studiengänge aller Fachrichtungen.</a:t>
            </a:r>
          </a:p>
          <a:p>
            <a:pPr rtl="0"/>
            <a:r>
              <a:rPr lang="de-DE" dirty="0"/>
              <a:t>Hier studieren mehr als 31000 Studierende aus 120 Nationen. Über das Studium hinaus gibt es ein großes Angebot an Aktivitäten auf dem Campus.</a:t>
            </a:r>
          </a:p>
          <a:p>
            <a:pPr rtl="0"/>
            <a:endParaRPr lang="de-DE" dirty="0"/>
          </a:p>
        </p:txBody>
      </p:sp>
      <p:sp>
        <p:nvSpPr>
          <p:cNvPr id="42" name="Datumsplatzhalter 41">
            <a:extLst>
              <a:ext uri="{FF2B5EF4-FFF2-40B4-BE49-F238E27FC236}">
                <a16:creationId xmlns:a16="http://schemas.microsoft.com/office/drawing/2014/main" id="{A5A3223A-374C-401B-80E4-3393BA4AA8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1774E9B5-2F79-4588-AA42-4383D2FD510A}" type="datetime1">
              <a:rPr lang="de-DE" smtClean="0"/>
              <a:t>19.10.2026</a:t>
            </a:fld>
            <a:endParaRPr lang="de-DE"/>
          </a:p>
        </p:txBody>
      </p:sp>
      <p:sp>
        <p:nvSpPr>
          <p:cNvPr id="43" name="Fußzeilenplatzhalter 42">
            <a:extLst>
              <a:ext uri="{FF2B5EF4-FFF2-40B4-BE49-F238E27FC236}">
                <a16:creationId xmlns:a16="http://schemas.microsoft.com/office/drawing/2014/main" id="{381B4F17-2538-4C37-AA9B-B8EBF5C893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4" name="Foliennummernplatzhalter 43">
            <a:extLst>
              <a:ext uri="{FF2B5EF4-FFF2-40B4-BE49-F238E27FC236}">
                <a16:creationId xmlns:a16="http://schemas.microsoft.com/office/drawing/2014/main" id="{5BF29222-3F80-4F2B-90CE-3D40FFF16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6</a:t>
            </a:fld>
            <a:endParaRPr lang="de-DE"/>
          </a:p>
        </p:txBody>
      </p:sp>
      <p:pic>
        <p:nvPicPr>
          <p:cNvPr id="1032" name="Picture 8" descr="Eingang Forum mit Studierenden, die ein Rad schieben.">
            <a:extLst>
              <a:ext uri="{FF2B5EF4-FFF2-40B4-BE49-F238E27FC236}">
                <a16:creationId xmlns:a16="http://schemas.microsoft.com/office/drawing/2014/main" id="{EE698BA4-D83E-4650-8CEB-2277A1A1B33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 b="938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Bildplatzhalter 27">
            <a:extLst>
              <a:ext uri="{FF2B5EF4-FFF2-40B4-BE49-F238E27FC236}">
                <a16:creationId xmlns:a16="http://schemas.microsoft.com/office/drawing/2014/main" id="{144524E5-6BAA-4FE1-8C81-4F0D2A3E055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4656" r="46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3762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 fontScale="90000"/>
          </a:bodyPr>
          <a:lstStyle/>
          <a:p>
            <a:pPr rtl="0"/>
            <a:r>
              <a:rPr lang="de-DE" dirty="0"/>
              <a:t>Die Master-</a:t>
            </a:r>
            <a:r>
              <a:rPr lang="de-DE" dirty="0" err="1"/>
              <a:t>StudiengängePsychologie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3604320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Master </a:t>
            </a:r>
            <a:r>
              <a:rPr lang="de-DE" dirty="0" err="1"/>
              <a:t>of</a:t>
            </a:r>
            <a:r>
              <a:rPr lang="de-DE" dirty="0"/>
              <a:t> Science Psychologie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Schwerpunkte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46514" y="2390588"/>
            <a:ext cx="6738257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Human </a:t>
            </a:r>
            <a:r>
              <a:rPr lang="de-DE" dirty="0" err="1"/>
              <a:t>Factors</a:t>
            </a:r>
            <a:endParaRPr lang="de-DE" dirty="0"/>
          </a:p>
          <a:p>
            <a:pPr rtl="0"/>
            <a:r>
              <a:rPr lang="de-DE" dirty="0"/>
              <a:t>Kindheit und Jugend</a:t>
            </a:r>
          </a:p>
          <a:p>
            <a:pPr rtl="0"/>
            <a:r>
              <a:rPr lang="de-DE" dirty="0"/>
              <a:t>Rechtspsychologie</a:t>
            </a:r>
          </a:p>
          <a:p>
            <a:pPr rtl="0"/>
            <a:r>
              <a:rPr lang="de-DE" dirty="0"/>
              <a:t>Arbeits- und Organisationspsychologie</a:t>
            </a:r>
          </a:p>
          <a:p>
            <a:pPr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7126B5-1539-4976-8B35-3D195863C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390588"/>
            <a:ext cx="5183188" cy="3751268"/>
          </a:xfrm>
        </p:spPr>
        <p:txBody>
          <a:bodyPr rtlCol="0">
            <a:normAutofit/>
          </a:bodyPr>
          <a:lstStyle/>
          <a:p>
            <a:pPr rtl="0"/>
            <a:endParaRPr lang="de-DE" dirty="0"/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F4CC58-60AB-47E9-A000-709F73EB7615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266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Master </a:t>
            </a:r>
            <a:r>
              <a:rPr lang="de-DE" dirty="0" err="1"/>
              <a:t>of</a:t>
            </a:r>
            <a:r>
              <a:rPr lang="de-DE" dirty="0"/>
              <a:t> Science Psychologie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Fächer/Module des ersten Studienjahres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5157787" cy="3751268"/>
          </a:xfrm>
        </p:spPr>
        <p:txBody>
          <a:bodyPr rtlCol="0">
            <a:normAutofit lnSpcReduction="10000"/>
          </a:bodyPr>
          <a:lstStyle/>
          <a:p>
            <a:r>
              <a:rPr lang="de-DE" dirty="0"/>
              <a:t>Fortgeschrittene statistische Methoden</a:t>
            </a:r>
          </a:p>
          <a:p>
            <a:r>
              <a:rPr lang="de-DE" dirty="0"/>
              <a:t>Fortgeschrittene Diagnostik</a:t>
            </a:r>
          </a:p>
          <a:p>
            <a:r>
              <a:rPr lang="de-DE" dirty="0"/>
              <a:t>Klinische Psychologie</a:t>
            </a:r>
          </a:p>
          <a:p>
            <a:r>
              <a:rPr lang="de-DE" dirty="0"/>
              <a:t>Grundlagenvertiefung</a:t>
            </a:r>
          </a:p>
          <a:p>
            <a:r>
              <a:rPr lang="de-DE" dirty="0"/>
              <a:t>Schwerpunkt</a:t>
            </a:r>
          </a:p>
          <a:p>
            <a:r>
              <a:rPr lang="de-DE" dirty="0"/>
              <a:t>Projektarbeit</a:t>
            </a:r>
          </a:p>
          <a:p>
            <a:pPr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r>
              <a:rPr lang="de-DE" dirty="0"/>
              <a:t>Vorlesungen /Seminare/Übungen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7126B5-1539-4976-8B35-3D195863C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390588"/>
            <a:ext cx="5183188" cy="3751268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dirty="0"/>
              <a:t>Anmeldung über Jogustine in den Anmeldephasen (12.10.- 15.10. 13 Uhr!) (19.10.-23.10. 21 Uhr)</a:t>
            </a:r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BB9F24-E302-41F3-9B5E-ADAFFC915B15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716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Master </a:t>
            </a:r>
            <a:r>
              <a:rPr lang="de-DE" dirty="0" err="1"/>
              <a:t>of</a:t>
            </a:r>
            <a:r>
              <a:rPr lang="de-DE" dirty="0"/>
              <a:t> Science Psychologie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Fächer/Module des ersten Studienjahres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5157787" cy="3751268"/>
          </a:xfrm>
        </p:spPr>
        <p:txBody>
          <a:bodyPr rtlCol="0">
            <a:normAutofit lnSpcReduction="10000"/>
          </a:bodyPr>
          <a:lstStyle/>
          <a:p>
            <a:r>
              <a:rPr lang="de-DE" dirty="0"/>
              <a:t>Fortgeschrittene statistische Methoden</a:t>
            </a:r>
          </a:p>
          <a:p>
            <a:r>
              <a:rPr lang="de-DE" dirty="0"/>
              <a:t>Fortgeschrittene Diagnostik</a:t>
            </a:r>
          </a:p>
          <a:p>
            <a:r>
              <a:rPr lang="de-DE" dirty="0"/>
              <a:t>Klinische Psychologie</a:t>
            </a:r>
          </a:p>
          <a:p>
            <a:r>
              <a:rPr lang="de-DE" dirty="0"/>
              <a:t>Grundlagenvertiefung</a:t>
            </a:r>
          </a:p>
          <a:p>
            <a:r>
              <a:rPr lang="de-DE" dirty="0">
                <a:solidFill>
                  <a:srgbClr val="FF0000">
                    <a:alpha val="85000"/>
                  </a:srgbClr>
                </a:solidFill>
              </a:rPr>
              <a:t>Schwerpunkt</a:t>
            </a:r>
          </a:p>
          <a:p>
            <a:r>
              <a:rPr lang="de-DE" dirty="0">
                <a:solidFill>
                  <a:srgbClr val="FF0000">
                    <a:alpha val="85000"/>
                  </a:srgbClr>
                </a:solidFill>
              </a:rPr>
              <a:t>Projektarbeit</a:t>
            </a:r>
          </a:p>
          <a:p>
            <a:pPr marL="0" indent="0">
              <a:buNone/>
            </a:pPr>
            <a:endParaRPr lang="de-DE" dirty="0">
              <a:solidFill>
                <a:srgbClr val="FF0000">
                  <a:alpha val="85000"/>
                </a:srgbClr>
              </a:solidFill>
            </a:endParaRPr>
          </a:p>
          <a:p>
            <a:pPr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r>
              <a:rPr lang="de-DE" dirty="0"/>
              <a:t>Vorlesungen /Seminare/Übungen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7126B5-1539-4976-8B35-3D195863C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390588"/>
            <a:ext cx="5183188" cy="3751268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dirty="0"/>
              <a:t>Anmeldung über Jogustine in den Anmeldephasen </a:t>
            </a:r>
          </a:p>
          <a:p>
            <a:pPr rtl="0"/>
            <a:endParaRPr lang="de-DE" dirty="0"/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00FEF5-55B2-457A-B085-3FA5FE9C0BC4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8956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E2BA7-C922-44CF-A3EB-04778027C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dirty="0"/>
              <a:t>Masterarbeit/Versuchspersonenstunden/Praktikum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7E0624-0316-4666-958B-0D00C5980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3200400" cy="584548"/>
          </a:xfrm>
        </p:spPr>
        <p:txBody>
          <a:bodyPr rtlCol="0"/>
          <a:lstStyle/>
          <a:p>
            <a:pPr rtl="0"/>
            <a:r>
              <a:rPr lang="de-DE" dirty="0"/>
              <a:t>Masterarbeit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1F96C3A-02B1-4EE9-A6DF-E1466122B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/>
          <a:p>
            <a:pPr lvl="0" rtl="0"/>
            <a:r>
              <a:rPr lang="de-DE" dirty="0"/>
              <a:t>Kann in jeder Arbeitseinheit geschrieben werden, unabhängig vom Schwerpunkt</a:t>
            </a:r>
          </a:p>
          <a:p>
            <a:pPr lvl="0" rtl="0"/>
            <a:r>
              <a:rPr lang="de-DE" dirty="0"/>
              <a:t>Individuelle Organisation</a:t>
            </a:r>
          </a:p>
          <a:p>
            <a:pPr lvl="0"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FB6553-2053-4EF2-B876-02907BF5B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1800575"/>
            <a:ext cx="3200400" cy="584549"/>
          </a:xfrm>
        </p:spPr>
        <p:txBody>
          <a:bodyPr rtlCol="0"/>
          <a:lstStyle/>
          <a:p>
            <a:pPr rtl="0"/>
            <a:r>
              <a:rPr lang="de-DE" dirty="0"/>
              <a:t>Versuchspersonenstunden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075D459-E103-44CB-BFE1-D43EA3272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dirty="0"/>
              <a:t>30 Versuchspersonen-stunden (davon 10 als Laborstudien</a:t>
            </a:r>
          </a:p>
          <a:p>
            <a:pPr rtl="0"/>
            <a:r>
              <a:rPr lang="de-DE" dirty="0"/>
              <a:t>Nur innerhalb des psychologischen Instituts der JGU</a:t>
            </a:r>
          </a:p>
          <a:p>
            <a:pPr rtl="0"/>
            <a:r>
              <a:rPr lang="de-DE" dirty="0"/>
              <a:t>Anmeldung/Verwaltung nur über SONA https://www.psychologie.uni-mainz.de/sona/</a:t>
            </a:r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147A5E1-6C5B-4D99-8E74-137ACC0381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814" y="1802952"/>
            <a:ext cx="3200400" cy="584549"/>
          </a:xfrm>
        </p:spPr>
        <p:txBody>
          <a:bodyPr rtlCol="0"/>
          <a:lstStyle/>
          <a:p>
            <a:pPr rtl="0"/>
            <a:r>
              <a:rPr lang="de-DE"/>
              <a:t>Praktikum</a:t>
            </a:r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5E12B37-EBFD-4039-8557-2AC5D0B2022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6 Wochen Vollzeit oder </a:t>
            </a:r>
            <a:r>
              <a:rPr lang="de-DE"/>
              <a:t>300 Stunden </a:t>
            </a:r>
            <a:r>
              <a:rPr lang="de-DE" dirty="0"/>
              <a:t>Teilzeit in einer Organisation</a:t>
            </a:r>
          </a:p>
          <a:p>
            <a:pPr rtl="0"/>
            <a:r>
              <a:rPr lang="de-DE" dirty="0"/>
              <a:t>Bericht und Bescheinigung beim       Prüfungsamt einreichen</a:t>
            </a:r>
          </a:p>
        </p:txBody>
      </p:sp>
      <p:sp>
        <p:nvSpPr>
          <p:cNvPr id="56" name="Datumsplatzhalter 55">
            <a:extLst>
              <a:ext uri="{FF2B5EF4-FFF2-40B4-BE49-F238E27FC236}">
                <a16:creationId xmlns:a16="http://schemas.microsoft.com/office/drawing/2014/main" id="{9D8B88D2-ABEB-44EA-AC44-BDDD8B4F8E3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fld id="{6F927CB9-9E2C-4533-BED5-414482AAD799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57" name="Fußzeilenplatzhalter 56">
            <a:extLst>
              <a:ext uri="{FF2B5EF4-FFF2-40B4-BE49-F238E27FC236}">
                <a16:creationId xmlns:a16="http://schemas.microsoft.com/office/drawing/2014/main" id="{EEAC1B44-EC3F-4A4E-B3F7-34E3C8944F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58" name="Foliennummernplatzhalter 57">
            <a:extLst>
              <a:ext uri="{FF2B5EF4-FFF2-40B4-BE49-F238E27FC236}">
                <a16:creationId xmlns:a16="http://schemas.microsoft.com/office/drawing/2014/main" id="{741E32EB-B5A9-42CA-96F0-C8CDEFC3D8E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449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E2BA7-C922-44CF-A3EB-04778027C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dirty="0"/>
              <a:t>Prüfungen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7E0624-0316-4666-958B-0D00C5980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3200400" cy="584548"/>
          </a:xfrm>
        </p:spPr>
        <p:txBody>
          <a:bodyPr rtlCol="0"/>
          <a:lstStyle/>
          <a:p>
            <a:pPr rtl="0"/>
            <a:r>
              <a:rPr lang="de-DE" dirty="0"/>
              <a:t>Mögliche Prüfungen des 1. Semesters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1F96C3A-02B1-4EE9-A6DF-E1466122B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/>
          <a:p>
            <a:pPr lvl="0" rtl="0"/>
            <a:r>
              <a:rPr lang="de-DE" dirty="0"/>
              <a:t>Statistische Grundlagen </a:t>
            </a:r>
          </a:p>
          <a:p>
            <a:pPr lvl="0" rtl="0"/>
            <a:r>
              <a:rPr lang="de-DE" dirty="0"/>
              <a:t>Grundlagenvertiefung</a:t>
            </a:r>
          </a:p>
          <a:p>
            <a:pPr lvl="0"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FB6553-2053-4EF2-B876-02907BF5B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1800575"/>
            <a:ext cx="3200400" cy="584549"/>
          </a:xfrm>
        </p:spPr>
        <p:txBody>
          <a:bodyPr rtlCol="0"/>
          <a:lstStyle/>
          <a:p>
            <a:pPr rtl="0"/>
            <a:r>
              <a:rPr lang="de-DE" dirty="0"/>
              <a:t>Mögliche Prüfungen des 2.Semesters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075D459-E103-44CB-BFE1-D43EA3272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Diagnostik</a:t>
            </a:r>
          </a:p>
          <a:p>
            <a:pPr rtl="0"/>
            <a:r>
              <a:rPr lang="de-DE" dirty="0"/>
              <a:t>Klinische Psychologie</a:t>
            </a:r>
          </a:p>
          <a:p>
            <a:pPr rtl="0"/>
            <a:r>
              <a:rPr lang="de-DE" dirty="0"/>
              <a:t>Schwerpunkt</a:t>
            </a:r>
          </a:p>
          <a:p>
            <a:pPr rtl="0"/>
            <a:r>
              <a:rPr lang="de-DE" dirty="0"/>
              <a:t>Projektarbeit</a:t>
            </a:r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147A5E1-6C5B-4D99-8E74-137ACC0381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814" y="1802952"/>
            <a:ext cx="3200400" cy="584549"/>
          </a:xfrm>
        </p:spPr>
        <p:txBody>
          <a:bodyPr rtlCol="0"/>
          <a:lstStyle/>
          <a:p>
            <a:pPr rtl="0"/>
            <a:r>
              <a:rPr lang="de-DE" dirty="0"/>
              <a:t>Anmeldungen zu den Prüfungen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5E12B37-EBFD-4039-8557-2AC5D0B2022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Separat in den Prüfungsanmeldephasen im Januar oder Juni</a:t>
            </a:r>
          </a:p>
          <a:p>
            <a:pPr rtl="0"/>
            <a:r>
              <a:rPr lang="de-DE" dirty="0"/>
              <a:t>Voraussetzung: Modulanmeldung und Veranstaltungsbesuch</a:t>
            </a:r>
          </a:p>
        </p:txBody>
      </p:sp>
      <p:sp>
        <p:nvSpPr>
          <p:cNvPr id="56" name="Datumsplatzhalter 55">
            <a:extLst>
              <a:ext uri="{FF2B5EF4-FFF2-40B4-BE49-F238E27FC236}">
                <a16:creationId xmlns:a16="http://schemas.microsoft.com/office/drawing/2014/main" id="{9D8B88D2-ABEB-44EA-AC44-BDDD8B4F8E3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fld id="{68DD4C7C-9AFD-4D85-B480-06A535196BC6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57" name="Fußzeilenplatzhalter 56">
            <a:extLst>
              <a:ext uri="{FF2B5EF4-FFF2-40B4-BE49-F238E27FC236}">
                <a16:creationId xmlns:a16="http://schemas.microsoft.com/office/drawing/2014/main" id="{EEAC1B44-EC3F-4A4E-B3F7-34E3C8944F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58" name="Foliennummernplatzhalter 57">
            <a:extLst>
              <a:ext uri="{FF2B5EF4-FFF2-40B4-BE49-F238E27FC236}">
                <a16:creationId xmlns:a16="http://schemas.microsoft.com/office/drawing/2014/main" id="{741E32EB-B5A9-42CA-96F0-C8CDEFC3D8E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706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 fontScale="90000"/>
          </a:bodyPr>
          <a:lstStyle/>
          <a:p>
            <a:pPr rtl="0"/>
            <a:r>
              <a:rPr lang="de-DE" dirty="0"/>
              <a:t>Programm der Einführungswoche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1978163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BF331E4-9285-4CFE-8090-72BC8ABFC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6213"/>
            <a:ext cx="10515600" cy="2212258"/>
          </a:xfrm>
        </p:spPr>
        <p:txBody>
          <a:bodyPr rtlCol="0"/>
          <a:lstStyle/>
          <a:p>
            <a:pPr rtl="0"/>
            <a:r>
              <a:rPr lang="de-DE" dirty="0"/>
              <a:t>Zeitachse</a:t>
            </a:r>
          </a:p>
        </p:txBody>
      </p:sp>
      <p:sp>
        <p:nvSpPr>
          <p:cNvPr id="19" name="Datumsplatzhalter 18">
            <a:extLst>
              <a:ext uri="{FF2B5EF4-FFF2-40B4-BE49-F238E27FC236}">
                <a16:creationId xmlns:a16="http://schemas.microsoft.com/office/drawing/2014/main" id="{B252433F-7631-46C0-A68A-0FDDA1050A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rtlCol="0"/>
          <a:lstStyle/>
          <a:p>
            <a:pPr rtl="0"/>
            <a:fld id="{4AD676D4-ED84-4677-BFBC-84B4040BE7ED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20" name="Fußzeilenplatzhalter 19">
            <a:extLst>
              <a:ext uri="{FF2B5EF4-FFF2-40B4-BE49-F238E27FC236}">
                <a16:creationId xmlns:a16="http://schemas.microsoft.com/office/drawing/2014/main" id="{24CB5650-664E-4E21-BBCF-D6FEC984AE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196E0170-75E8-4FE2-A19C-99987C859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14</a:t>
            </a:fld>
            <a:endParaRPr lang="de-DE" dirty="0"/>
          </a:p>
        </p:txBody>
      </p:sp>
      <p:graphicFrame>
        <p:nvGraphicFramePr>
          <p:cNvPr id="2" name="Inhaltsplatzhalter 3" descr="Zeitachsenplatzhalter">
            <a:extLst>
              <a:ext uri="{FF2B5EF4-FFF2-40B4-BE49-F238E27FC236}">
                <a16:creationId xmlns:a16="http://schemas.microsoft.com/office/drawing/2014/main" id="{4E687D2F-6B7C-44CA-87C2-C2A29C57CB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6350077"/>
              </p:ext>
            </p:extLst>
          </p:nvPr>
        </p:nvGraphicFramePr>
        <p:xfrm>
          <a:off x="857037" y="174764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9919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Wichtige Informationsquellen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426586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Wichtige Seiten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Für den Einstieg und für später…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5157787" cy="3751268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sz="1900" dirty="0"/>
              <a:t>Modulhandbuch </a:t>
            </a:r>
            <a:r>
              <a:rPr lang="de-DE" sz="1600" dirty="0">
                <a:hlinkClick r:id="rId3"/>
              </a:rPr>
              <a:t>Studiengänge | Psychologisches Institut (uni-mainz.de)</a:t>
            </a:r>
            <a:endParaRPr lang="de-DE" sz="1900" dirty="0"/>
          </a:p>
          <a:p>
            <a:pPr rtl="0"/>
            <a:r>
              <a:rPr lang="de-DE" sz="1900" dirty="0"/>
              <a:t>Prüfungsordnung </a:t>
            </a:r>
            <a:r>
              <a:rPr lang="de-DE" sz="1600" dirty="0">
                <a:hlinkClick r:id="rId4"/>
              </a:rPr>
              <a:t>Fachbezogene Studien- und Prüfungsordnungen | (uni-mainz.de)</a:t>
            </a:r>
            <a:endParaRPr lang="de-DE" sz="1900" dirty="0"/>
          </a:p>
          <a:p>
            <a:pPr rtl="0"/>
            <a:r>
              <a:rPr lang="de-DE" sz="1900" dirty="0"/>
              <a:t>Informationen rund um das Studium </a:t>
            </a:r>
            <a:r>
              <a:rPr lang="de-DE" sz="1600" dirty="0" err="1">
                <a:hlinkClick r:id="rId5"/>
              </a:rPr>
              <a:t>Studium</a:t>
            </a:r>
            <a:r>
              <a:rPr lang="de-DE" sz="1600" dirty="0">
                <a:hlinkClick r:id="rId5"/>
              </a:rPr>
              <a:t> an der JGU | Studium an der JGU (uni-mainz.de)</a:t>
            </a:r>
            <a:endParaRPr lang="de-DE" sz="1900" dirty="0"/>
          </a:p>
          <a:p>
            <a:pPr rtl="0"/>
            <a:r>
              <a:rPr lang="de-DE" sz="1900" dirty="0"/>
              <a:t>Beratung </a:t>
            </a:r>
            <a:r>
              <a:rPr lang="de-DE" sz="1900" dirty="0">
                <a:hlinkClick r:id="rId6"/>
              </a:rPr>
              <a:t>Individuelle Unterstützung | Studium an der JGU (uni-mainz.de)</a:t>
            </a:r>
            <a:endParaRPr lang="de-DE" sz="1900" dirty="0"/>
          </a:p>
          <a:p>
            <a:pPr rtl="0"/>
            <a:r>
              <a:rPr lang="de-DE" sz="1900" dirty="0"/>
              <a:t>Fachschaft </a:t>
            </a:r>
            <a:r>
              <a:rPr lang="de-DE" sz="1900" dirty="0" err="1">
                <a:hlinkClick r:id="rId7"/>
              </a:rPr>
              <a:t>Fachschaft</a:t>
            </a:r>
            <a:r>
              <a:rPr lang="de-DE" sz="1900" dirty="0">
                <a:hlinkClick r:id="rId7"/>
              </a:rPr>
              <a:t> Psychologie (uni-mainz.de)</a:t>
            </a:r>
            <a:endParaRPr lang="de-DE" sz="1900" dirty="0"/>
          </a:p>
          <a:p>
            <a:pPr rtl="0"/>
            <a:endParaRPr lang="de-DE" sz="1900" dirty="0"/>
          </a:p>
          <a:p>
            <a:pPr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646042-9C0E-4669-99F2-A8B44DA05D40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16</a:t>
            </a:fld>
            <a:endParaRPr lang="de-DE"/>
          </a:p>
        </p:txBody>
      </p:sp>
      <p:pic>
        <p:nvPicPr>
          <p:cNvPr id="10" name="Bildplatzhalter 9" descr="Nahaufnahme von drei Ringen">
            <a:extLst>
              <a:ext uri="{FF2B5EF4-FFF2-40B4-BE49-F238E27FC236}">
                <a16:creationId xmlns:a16="http://schemas.microsoft.com/office/drawing/2014/main" id="{0182874C-F9ED-4DF8-BC5F-3EF489D05D0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025" y="2728668"/>
            <a:ext cx="5183188" cy="3075476"/>
          </a:xfrm>
        </p:spPr>
      </p:pic>
    </p:spTree>
    <p:extLst>
      <p:ext uri="{BB962C8B-B14F-4D97-AF65-F5344CB8AC3E}">
        <p14:creationId xmlns:p14="http://schemas.microsoft.com/office/powerpoint/2010/main" val="4180133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2AA78-FAB6-4776-8D07-F29C78281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427"/>
            <a:ext cx="10515600" cy="819738"/>
          </a:xfrm>
        </p:spPr>
        <p:txBody>
          <a:bodyPr rtlCol="0"/>
          <a:lstStyle/>
          <a:p>
            <a:pPr rtl="0"/>
            <a:r>
              <a:rPr lang="de-DE" dirty="0"/>
              <a:t>Team des Studienbüros</a:t>
            </a:r>
          </a:p>
        </p:txBody>
      </p:sp>
      <p:graphicFrame>
        <p:nvGraphicFramePr>
          <p:cNvPr id="7" name="Inhaltsplatzhalter 8" descr="Teamplatzhalter">
            <a:extLst>
              <a:ext uri="{FF2B5EF4-FFF2-40B4-BE49-F238E27FC236}">
                <a16:creationId xmlns:a16="http://schemas.microsoft.com/office/drawing/2014/main" id="{9C305D2F-514C-4B1B-B3E8-608BA1091E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9464908"/>
              </p:ext>
            </p:extLst>
          </p:nvPr>
        </p:nvGraphicFramePr>
        <p:xfrm>
          <a:off x="838200" y="1479550"/>
          <a:ext cx="10515600" cy="4189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" name="Datumsplatzhalter 29">
            <a:extLst>
              <a:ext uri="{FF2B5EF4-FFF2-40B4-BE49-F238E27FC236}">
                <a16:creationId xmlns:a16="http://schemas.microsoft.com/office/drawing/2014/main" id="{94BA4ACF-F69F-476F-AD73-680EBB74F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161E9308-D87E-4162-BCC6-2DABE4FA9109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31" name="Fußzeilenplatzhalter 30">
            <a:extLst>
              <a:ext uri="{FF2B5EF4-FFF2-40B4-BE49-F238E27FC236}">
                <a16:creationId xmlns:a16="http://schemas.microsoft.com/office/drawing/2014/main" id="{53CFB42C-19C6-486D-BAD6-89A694C47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2" name="Foliennummernplatzhalter 31">
            <a:extLst>
              <a:ext uri="{FF2B5EF4-FFF2-40B4-BE49-F238E27FC236}">
                <a16:creationId xmlns:a16="http://schemas.microsoft.com/office/drawing/2014/main" id="{CC7B1733-8B85-4D01-A9F3-45031C885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9440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Ihre Fragen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2067299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BDAC4-BCFB-42F6-BA9A-039BB65B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/>
          <a:lstStyle/>
          <a:p>
            <a:pPr rtl="0"/>
            <a:r>
              <a:rPr lang="de-DE"/>
              <a:t>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3941B7-49D8-4ECD-BBC8-6588DECB3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Wir freuen uns auf eine gute Zeit mit Ihnen und wünschen Ihnen viel Erfolg.</a:t>
            </a:r>
          </a:p>
          <a:p>
            <a:pPr rtl="0"/>
            <a:r>
              <a:rPr lang="de-DE" dirty="0"/>
              <a:t>Bei Fragen und Anliegen rund um das Studium kontaktieren Sie uns gerne!</a:t>
            </a:r>
          </a:p>
        </p:txBody>
      </p:sp>
      <p:pic>
        <p:nvPicPr>
          <p:cNvPr id="7" name="Bildplatzhalter 6" descr="Ein Bild mit Bäume, im Freien, Wald, Natur, Nebel">
            <a:extLst>
              <a:ext uri="{FF2B5EF4-FFF2-40B4-BE49-F238E27FC236}">
                <a16:creationId xmlns:a16="http://schemas.microsoft.com/office/drawing/2014/main" id="{67622E7C-99A9-46F7-8DC6-CB21DE6130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8272" y="658368"/>
            <a:ext cx="4809744" cy="2606040"/>
          </a:xfrm>
        </p:spPr>
      </p:pic>
      <p:pic>
        <p:nvPicPr>
          <p:cNvPr id="9" name="Bildplatzhalter 8" descr="Eine Nahaufnahme eines grünen Baumzweigs mit einem Baby-Tannenzapfen">
            <a:extLst>
              <a:ext uri="{FF2B5EF4-FFF2-40B4-BE49-F238E27FC236}">
                <a16:creationId xmlns:a16="http://schemas.microsoft.com/office/drawing/2014/main" id="{43702E36-1B89-4AF5-B77B-B83BE9FCC9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8272" y="3584448"/>
            <a:ext cx="4809744" cy="2606040"/>
          </a:xfrm>
        </p:spPr>
      </p:pic>
      <p:sp>
        <p:nvSpPr>
          <p:cNvPr id="42" name="Datumsplatzhalter 41">
            <a:extLst>
              <a:ext uri="{FF2B5EF4-FFF2-40B4-BE49-F238E27FC236}">
                <a16:creationId xmlns:a16="http://schemas.microsoft.com/office/drawing/2014/main" id="{A5A3223A-374C-401B-80E4-3393BA4AA8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727540DC-9FB5-429D-B038-9DE37BFCBB25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43" name="Fußzeilenplatzhalter 42">
            <a:extLst>
              <a:ext uri="{FF2B5EF4-FFF2-40B4-BE49-F238E27FC236}">
                <a16:creationId xmlns:a16="http://schemas.microsoft.com/office/drawing/2014/main" id="{381B4F17-2538-4C37-AA9B-B8EBF5C893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4" name="Foliennummernplatzhalter 43">
            <a:extLst>
              <a:ext uri="{FF2B5EF4-FFF2-40B4-BE49-F238E27FC236}">
                <a16:creationId xmlns:a16="http://schemas.microsoft.com/office/drawing/2014/main" id="{5BF29222-3F80-4F2B-90CE-3D40FFF16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0511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5B81330-A59C-4CCA-93EA-79083C568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342101"/>
            <a:ext cx="10890565" cy="1264646"/>
          </a:xfrm>
        </p:spPr>
        <p:txBody>
          <a:bodyPr rtlCol="0"/>
          <a:lstStyle/>
          <a:p>
            <a:pPr rtl="0"/>
            <a:r>
              <a:rPr lang="de-DE" dirty="0"/>
              <a:t>Um loszulegen, ist es nötig, mit dem Reden aufzuhören und mit dem Handeln zu beginnen.</a:t>
            </a: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1F317163-C483-40FC-8872-773FA60DB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546395"/>
            <a:ext cx="7910623" cy="447630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de-DE" dirty="0"/>
              <a:t>Walt Disney</a:t>
            </a:r>
          </a:p>
        </p:txBody>
      </p:sp>
      <p:pic>
        <p:nvPicPr>
          <p:cNvPr id="10" name="Bildplatzhalter 9" descr="Nahaufnahme von drei Ringen">
            <a:extLst>
              <a:ext uri="{FF2B5EF4-FFF2-40B4-BE49-F238E27FC236}">
                <a16:creationId xmlns:a16="http://schemas.microsoft.com/office/drawing/2014/main" id="{48765F05-80B5-4B6A-BBB4-6BF3882823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" y="3063240"/>
            <a:ext cx="5321808" cy="3154680"/>
          </a:xfrm>
        </p:spPr>
      </p:pic>
      <p:pic>
        <p:nvPicPr>
          <p:cNvPr id="12" name="Bildplatzhalter 11" descr="Ein Bild mit Bäume, im Freien, Wald, Natur, Nebel">
            <a:extLst>
              <a:ext uri="{FF2B5EF4-FFF2-40B4-BE49-F238E27FC236}">
                <a16:creationId xmlns:a16="http://schemas.microsoft.com/office/drawing/2014/main" id="{D02C0205-A11E-4DF2-B9A8-C616DB7216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7920" y="3063240"/>
            <a:ext cx="5321808" cy="3154680"/>
          </a:xfrm>
        </p:spPr>
      </p:pic>
      <p:sp>
        <p:nvSpPr>
          <p:cNvPr id="20" name="Datumsplatzhalter 19">
            <a:extLst>
              <a:ext uri="{FF2B5EF4-FFF2-40B4-BE49-F238E27FC236}">
                <a16:creationId xmlns:a16="http://schemas.microsoft.com/office/drawing/2014/main" id="{E7AE8A72-7DAE-42BD-99C5-FF9C91A3B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3274A263-42E0-4FE4-BA9D-179854244F97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21" name="Fußzeilenplatzhalter 20">
            <a:extLst>
              <a:ext uri="{FF2B5EF4-FFF2-40B4-BE49-F238E27FC236}">
                <a16:creationId xmlns:a16="http://schemas.microsoft.com/office/drawing/2014/main" id="{ACF8A1E1-A9DC-4644-9A53-D5C899540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22" name="Foliennummernplatzhalter 21">
            <a:extLst>
              <a:ext uri="{FF2B5EF4-FFF2-40B4-BE49-F238E27FC236}">
                <a16:creationId xmlns:a16="http://schemas.microsoft.com/office/drawing/2014/main" id="{6BB31DF5-C74E-43EC-894C-2E5DC0D59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436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FE449-E96C-4E0E-A449-9E0701A9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rtlCol="0"/>
          <a:lstStyle/>
          <a:p>
            <a:pPr rtl="0"/>
            <a:r>
              <a:rPr lang="de-DE"/>
              <a:t>Vielen Dank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3F7967-21CD-4D4E-A475-5040D50F9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683104"/>
            <a:ext cx="3364358" cy="3673245"/>
          </a:xfrm>
        </p:spPr>
        <p:txBody>
          <a:bodyPr rtlCol="0"/>
          <a:lstStyle/>
          <a:p>
            <a:pPr rtl="0"/>
            <a:r>
              <a:rPr lang="de-DE" dirty="0"/>
              <a:t>Susanna Türk</a:t>
            </a:r>
          </a:p>
          <a:p>
            <a:pPr rtl="0"/>
            <a:r>
              <a:rPr lang="de-DE" dirty="0"/>
              <a:t>tuerk@uni-mainz.de</a:t>
            </a:r>
          </a:p>
          <a:p>
            <a:pPr rtl="0"/>
            <a:r>
              <a:rPr lang="de-DE" dirty="0">
                <a:hlinkClick r:id="rId3"/>
              </a:rPr>
              <a:t>Studienbüro Psychologie | Psychologisches Institut (uni-mainz.de)</a:t>
            </a:r>
            <a:endParaRPr lang="de-DE" dirty="0"/>
          </a:p>
        </p:txBody>
      </p:sp>
      <p:pic>
        <p:nvPicPr>
          <p:cNvPr id="16" name="Bildplatzhalter 5" descr="Wald">
            <a:extLst>
              <a:ext uri="{FF2B5EF4-FFF2-40B4-BE49-F238E27FC236}">
                <a16:creationId xmlns:a16="http://schemas.microsoft.com/office/drawing/2014/main" id="{474772FB-EF5F-44F3-8C06-F39CA59EF5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175" y="0"/>
            <a:ext cx="7616825" cy="6858000"/>
          </a:xfrm>
        </p:spPr>
      </p:pic>
      <p:sp>
        <p:nvSpPr>
          <p:cNvPr id="41" name="Datumsplatzhalter 40">
            <a:extLst>
              <a:ext uri="{FF2B5EF4-FFF2-40B4-BE49-F238E27FC236}">
                <a16:creationId xmlns:a16="http://schemas.microsoft.com/office/drawing/2014/main" id="{1AA0E395-EB95-4646-A4B3-EAB7C68D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F1C09674-9555-4A62-8D56-C6F52B3220D6}" type="datetime1">
              <a:rPr lang="de-DE" smtClean="0"/>
              <a:t>19.10.2026</a:t>
            </a:fld>
            <a:endParaRPr lang="de-DE" dirty="0"/>
          </a:p>
        </p:txBody>
      </p:sp>
      <p:sp>
        <p:nvSpPr>
          <p:cNvPr id="42" name="Fußzeilenplatzhalter 41">
            <a:extLst>
              <a:ext uri="{FF2B5EF4-FFF2-40B4-BE49-F238E27FC236}">
                <a16:creationId xmlns:a16="http://schemas.microsoft.com/office/drawing/2014/main" id="{11F0E6E0-DC32-4105-A773-65DCBEEDB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3" name="Foliennummernplatzhalter 42">
            <a:extLst>
              <a:ext uri="{FF2B5EF4-FFF2-40B4-BE49-F238E27FC236}">
                <a16:creationId xmlns:a16="http://schemas.microsoft.com/office/drawing/2014/main" id="{B95B4304-0747-4AD1-BD3D-E4BFD544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8177044"/>
      </p:ext>
    </p:extLst>
  </p:cSld>
  <p:clrMapOvr>
    <a:masterClrMapping/>
  </p:clrMapOvr>
</p:sld>
</file>

<file path=ppt/theme/theme1.xml><?xml version="1.0" encoding="utf-8"?>
<a:theme xmlns:a="http://schemas.openxmlformats.org/drawingml/2006/main" name="PineVTI">
  <a:themeElements>
    <a:clrScheme name="Pine">
      <a:dk1>
        <a:sysClr val="windowText" lastClr="000000"/>
      </a:dk1>
      <a:lt1>
        <a:sysClr val="window" lastClr="FFFFFF"/>
      </a:lt1>
      <a:dk2>
        <a:srgbClr val="081B19"/>
      </a:dk2>
      <a:lt2>
        <a:srgbClr val="E2D4CA"/>
      </a:lt2>
      <a:accent1>
        <a:srgbClr val="415347"/>
      </a:accent1>
      <a:accent2>
        <a:srgbClr val="753E33"/>
      </a:accent2>
      <a:accent3>
        <a:srgbClr val="7B614F"/>
      </a:accent3>
      <a:accent4>
        <a:srgbClr val="827B6D"/>
      </a:accent4>
      <a:accent5>
        <a:srgbClr val="495255"/>
      </a:accent5>
      <a:accent6>
        <a:srgbClr val="2D5358"/>
      </a:accent6>
      <a:hlink>
        <a:srgbClr val="A8705D"/>
      </a:hlink>
      <a:folHlink>
        <a:srgbClr val="5B688B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71_TF11653146_Win32" id="{94597B27-5B7D-42E5-8D4A-2A33ACC207A6}" vid="{976FBD12-FBD2-4AF2-B794-F2AD6A0AAA24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0CC34A-D535-41BC-8B48-A0E1EA32D7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506F55-A469-454B-8FCA-6F8BCF9DAA6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590CBB4-731C-4440-BC54-D2076F57C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Design „Pinien“</Template>
  <TotalTime>0</TotalTime>
  <Words>603</Words>
  <Application>Microsoft Office PowerPoint</Application>
  <PresentationFormat>Breitbild</PresentationFormat>
  <Paragraphs>164</Paragraphs>
  <Slides>21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Arial</vt:lpstr>
      <vt:lpstr>Calibri</vt:lpstr>
      <vt:lpstr>Dante</vt:lpstr>
      <vt:lpstr>PineVTI</vt:lpstr>
      <vt:lpstr>Einführungs-veranstaltung Psychologie</vt:lpstr>
      <vt:lpstr>Agenda</vt:lpstr>
      <vt:lpstr>Einführung</vt:lpstr>
      <vt:lpstr>Das psychologische Institut</vt:lpstr>
      <vt:lpstr>PowerPoint-Präsentation</vt:lpstr>
      <vt:lpstr>Zusammenfassung</vt:lpstr>
      <vt:lpstr>Die Master-StudiengängePsychologie</vt:lpstr>
      <vt:lpstr>Master of Science Psychologie </vt:lpstr>
      <vt:lpstr>Master of Science Psychologie </vt:lpstr>
      <vt:lpstr>Master of Science Psychologie </vt:lpstr>
      <vt:lpstr>Masterarbeit/Versuchspersonenstunden/Praktikum</vt:lpstr>
      <vt:lpstr>Prüfungen</vt:lpstr>
      <vt:lpstr>Programm der Einführungswoche</vt:lpstr>
      <vt:lpstr>Zeitachse</vt:lpstr>
      <vt:lpstr>Wichtige Informationsquellen</vt:lpstr>
      <vt:lpstr>Wichtige Seiten</vt:lpstr>
      <vt:lpstr>Team des Studienbüros</vt:lpstr>
      <vt:lpstr>Ihre Fragen</vt:lpstr>
      <vt:lpstr>Zusammenfassung</vt:lpstr>
      <vt:lpstr>Um loszulegen, ist es nötig, mit dem Reden aufzuhören und mit dem Handeln zu beginnen.</vt:lpstr>
      <vt:lpstr>Vielen Dank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Einführungs-veranstaltung Psychologie</dc:title>
  <dc:creator>Türk, Susanna</dc:creator>
  <cp:lastModifiedBy>Türk, Susanna</cp:lastModifiedBy>
  <cp:revision>24</cp:revision>
  <dcterms:created xsi:type="dcterms:W3CDTF">2022-03-16T12:03:56Z</dcterms:created>
  <dcterms:modified xsi:type="dcterms:W3CDTF">2026-10-19T09:15:54Z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